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48" r:id="rId2"/>
    <p:sldMasterId id="2147483661" r:id="rId3"/>
    <p:sldMasterId id="2147483663" r:id="rId4"/>
  </p:sldMasterIdLst>
  <p:notesMasterIdLst>
    <p:notesMasterId r:id="rId31"/>
  </p:notesMasterIdLst>
  <p:handoutMasterIdLst>
    <p:handoutMasterId r:id="rId32"/>
  </p:handoutMasterIdLst>
  <p:sldIdLst>
    <p:sldId id="309" r:id="rId5"/>
    <p:sldId id="269" r:id="rId6"/>
    <p:sldId id="324" r:id="rId7"/>
    <p:sldId id="321" r:id="rId8"/>
    <p:sldId id="322" r:id="rId9"/>
    <p:sldId id="317" r:id="rId10"/>
    <p:sldId id="327" r:id="rId11"/>
    <p:sldId id="318" r:id="rId12"/>
    <p:sldId id="328" r:id="rId13"/>
    <p:sldId id="310" r:id="rId14"/>
    <p:sldId id="307" r:id="rId15"/>
    <p:sldId id="323" r:id="rId16"/>
    <p:sldId id="311" r:id="rId17"/>
    <p:sldId id="326" r:id="rId18"/>
    <p:sldId id="314" r:id="rId19"/>
    <p:sldId id="306" r:id="rId20"/>
    <p:sldId id="302" r:id="rId21"/>
    <p:sldId id="315" r:id="rId22"/>
    <p:sldId id="312" r:id="rId23"/>
    <p:sldId id="300" r:id="rId24"/>
    <p:sldId id="313" r:id="rId25"/>
    <p:sldId id="316" r:id="rId26"/>
    <p:sldId id="320" r:id="rId27"/>
    <p:sldId id="272" r:id="rId28"/>
    <p:sldId id="319" r:id="rId29"/>
    <p:sldId id="292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57" userDrawn="1">
          <p15:clr>
            <a:srgbClr val="A4A3A4"/>
          </p15:clr>
        </p15:guide>
        <p15:guide id="5" orient="horz" pos="799" userDrawn="1">
          <p15:clr>
            <a:srgbClr val="A4A3A4"/>
          </p15:clr>
        </p15:guide>
        <p15:guide id="6" pos="737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892E10-D1B6-BE61-DDC8-2A3ED1C71457}" name="Cornelia Jeske" initials="CJ" userId="2f072303d8443d6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033"/>
    <a:srgbClr val="0030FF"/>
    <a:srgbClr val="FA6127"/>
    <a:srgbClr val="001230"/>
    <a:srgbClr val="F1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31348"/>
    <p:restoredTop sz="93878"/>
  </p:normalViewPr>
  <p:slideViewPr>
    <p:cSldViewPr snapToGrid="0" snapToObjects="1" showGuides="1">
      <p:cViewPr varScale="1">
        <p:scale>
          <a:sx n="107" d="100"/>
          <a:sy n="107" d="100"/>
        </p:scale>
        <p:origin x="176" y="552"/>
      </p:cViewPr>
      <p:guideLst>
        <p:guide pos="257"/>
        <p:guide orient="horz" pos="799"/>
        <p:guide pos="73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4B-E749-A92A-13632A8FDE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34B-E749-A92A-13632A8FDE01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34B-E749-A92A-13632A8FDE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4B-E749-A92A-13632A8FDE01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B-E749-A92A-13632A8FD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0">
      <a:noFill/>
      <a:prstDash val="sysDot"/>
    </a:ln>
    <a:effectLst/>
  </c:spPr>
  <c:txPr>
    <a:bodyPr anchor="t" anchorCtr="0"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8-A540-9ABC-08DDD0DB431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8-A540-9ABC-08DDD0DB4312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strRef>
              <c:f>Tabelle1!$A$2:$A$3</c:f>
              <c:strCache>
                <c:ptCount val="2"/>
                <c:pt idx="0">
                  <c:v>Kategorie 1</c:v>
                </c:pt>
                <c:pt idx="1">
                  <c:v>Kategorie 2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E8-A540-9ABC-08DDD0DB4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6776192"/>
        <c:axId val="1177848720"/>
      </c:barChart>
      <c:catAx>
        <c:axId val="111677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77848720"/>
        <c:crosses val="autoZero"/>
        <c:auto val="1"/>
        <c:lblAlgn val="ctr"/>
        <c:lblOffset val="100"/>
        <c:noMultiLvlLbl val="0"/>
      </c:catAx>
      <c:valAx>
        <c:axId val="117784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1677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l"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0D-1F48-B754-8345DC355A45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0D-1F48-B754-8345DC355A45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0D-1F48-B754-8345DC355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4205760"/>
        <c:axId val="1384207440"/>
      </c:barChart>
      <c:catAx>
        <c:axId val="1384205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84207440"/>
        <c:crosses val="autoZero"/>
        <c:auto val="1"/>
        <c:lblAlgn val="ctr"/>
        <c:lblOffset val="100"/>
        <c:noMultiLvlLbl val="0"/>
      </c:catAx>
      <c:valAx>
        <c:axId val="1384207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8420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B3EFBA0-94B4-7AE4-AE4B-A58787FB9F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6735BDF-AD60-CFEA-EDBE-7DEDFC24D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F5ED4-73C1-FC48-B84F-CB454F69FFC2}" type="datetime1">
              <a:rPr lang="de-DE" smtClean="0"/>
              <a:t>26.09.23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8CF985-3963-EFC8-DDA9-5E93C95C57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28CB96-D35F-380E-95BF-49983BCED8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EF096-8F2A-A648-901A-938F30363EB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03712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0F2183E-17A7-BE4A-8E91-CFA796C3D09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AFDC263-7397-A04F-8FFC-2E1C3B3D740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598009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Begrüßung – Ablauf</a:t>
            </a:r>
            <a:r>
              <a:rPr lang="de-DE" baseline="0" dirty="0"/>
              <a:t> – kurze Vorstellungsrunde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1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7F17CF-3151-EAF4-C2DE-AAEECBFCBC5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0A16326-F930-7847-9EC6-AC4E50D28D86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5EBC2-3B69-B40F-0A30-894B4BA529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B325ACEA-8E95-2788-04DF-5C250EB96E7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4522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23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9CF8E7-80DE-9279-2F83-CA317A53DF4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C23411-6A35-EA45-B8C3-5DB724D51CDC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4CAEA3-90C0-F7CF-7EE4-907A76BC796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866319E8-A057-5939-7EEF-981014E602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6754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6E2C6A8-C7A8-3513-34C5-2C16FFAEA5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A308353-8F8C-C74A-A48E-131ADFDBE8F5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46C5D39-635C-AB09-DDA0-098A32249C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D91C0EA8-B123-F044-90D9-7D245C644E9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634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25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99CBCB-2292-4A92-EFDC-0536B9AD47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4BECBE8-C5FB-5D47-B2F3-AD50CE8D58E2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959504-BC2F-C581-B463-09A44C0392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0BAB3D0A-3551-E548-EA5E-10163E9137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299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Vielen Dank!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26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1249EA-7CBF-A0CB-7545-06B8F68D985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1782566-DEC2-184A-960C-C612F08167CD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E6B865-CBDF-8181-84F0-EA3F6F0FD2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C110B1CD-35BB-6337-D534-AFEFB0115C8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43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Begrüßung – Ablauf</a:t>
            </a:r>
            <a:r>
              <a:rPr lang="de-DE" baseline="0" dirty="0"/>
              <a:t> – kurze Vorstellungsrunde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B48420-9868-E43A-5808-486FA095C1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E41891F-ACFA-3C4C-B823-74252F4A6E6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9975CB-DB47-7137-4227-6EA074D344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DDE15426-19EC-7913-8705-04A7E6EDA7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978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0F2183E-17A7-BE4A-8E91-CFA796C3D09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67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3596C37-4ED6-1240-AAFE-A0D1060B993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200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0F2183E-17A7-BE4A-8E91-CFA796C3D09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6699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C2105D-D07D-FA11-48D2-08AB31E8D3A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881C99B-6A7C-164C-9D34-376F0F33FA6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DAA7E1-8F25-2527-37C6-79568E9AAC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3F940999-6A6B-0AFB-BE88-3A7F1E7ED5A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74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4DBAE0-1C89-8FE1-802D-2C05C7077C8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7BA924-7B1B-BE4C-8F44-E2B6EEBCF8E9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158146-D7E8-6CAD-03F2-86BFD92E1C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AA6A53D0-9241-5294-309C-85422CA42F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99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C4B4A3-6E42-2C34-22F4-D3EAF3B4B93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011C9A5-9F1C-0A41-AEDE-4C5C9584BBCA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10EDB6-ADFF-8708-0B6D-EC64E4FA67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4ED793AF-0505-8DE8-4D15-EBF471F4C5E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150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DC263-7397-A04F-8FFC-2E1C3B3D7405}" type="slidenum">
              <a:rPr lang="de-DE" smtClean="0"/>
              <a:t>22</a:t>
            </a:fld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FB8F8F-D304-08CF-3258-CBE04475E1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CFF531-86AD-C943-BD36-EB9E86978F76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7A799B-256E-A85E-DA13-11A897BD9D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Kopfzeilenplatzhalter 6">
            <a:extLst>
              <a:ext uri="{FF2B5EF4-FFF2-40B4-BE49-F238E27FC236}">
                <a16:creationId xmlns:a16="http://schemas.microsoft.com/office/drawing/2014/main" id="{54995C27-ED14-629A-3AC8-81A68DE77B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3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7CB3B8E-B0AC-2138-DA20-F61C3EE907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Arial" panose="020B0604020202020204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892C8B-150E-1DF0-1ACC-F2F474888CB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800" y="3692525"/>
            <a:ext cx="5238750" cy="2779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 einfügen 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2023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29B7EBA-0A16-45D3-5569-81EEF3EC4F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9F9BF0-DFB0-52C0-82C1-F2E6E31F8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468000"/>
            <a:ext cx="2098865" cy="5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5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4FCB55C-842D-19EF-8B51-F43E4D745D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Arial" panose="020B0604020202020204" pitchFamily="34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892C8B-150E-1DF0-1ACC-F2F474888CB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8800" y="3692525"/>
            <a:ext cx="5238750" cy="2779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 einfügen 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r>
              <a:rPr lang="de-DE" dirty="0"/>
              <a:t>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4E3077B-BFC4-D480-30C2-73A8463C5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468000"/>
            <a:ext cx="2098865" cy="5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3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 2 Größ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60D6D778-A419-6DE4-5932-C11708E76CD3}"/>
              </a:ext>
            </a:extLst>
          </p:cNvPr>
          <p:cNvSpPr txBox="1"/>
          <p:nvPr userDrawn="1"/>
        </p:nvSpPr>
        <p:spPr>
          <a:xfrm>
            <a:off x="426277" y="3701733"/>
            <a:ext cx="5034759" cy="1577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Herzlich Willkommen </a:t>
            </a:r>
          </a:p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bei der Fernheizwerk </a:t>
            </a:r>
          </a:p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Neukölln AG 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F94B1FF1-1158-CBB8-2DF0-921CDB911D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1260000"/>
            <a:ext cx="5400000" cy="47613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30FF"/>
              </a:buClr>
              <a:defRPr sz="2400" b="0" i="0" u="none" kern="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7013">
              <a:lnSpc>
                <a:spcPct val="100000"/>
              </a:lnSpc>
              <a:buFontTx/>
              <a:buNone/>
              <a:tabLst/>
              <a:defRPr sz="800" b="0" i="0" u="none" spc="0" baseline="30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/>
            </a:lvl3pPr>
            <a:lvl5pPr marL="1828800" indent="0">
              <a:buNone/>
              <a:defRPr/>
            </a:lvl5pPr>
          </a:lstStyle>
          <a:p>
            <a:pPr>
              <a:lnSpc>
                <a:spcPct val="100000"/>
              </a:lnSpc>
            </a:pPr>
            <a:r>
              <a:rPr lang="de-DE" dirty="0"/>
              <a:t>Aufzählung mit Subheadline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und erklärendem Text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 lvl="1"/>
            <a:endParaRPr lang="de-DE" sz="2400" dirty="0">
              <a:effectLst/>
              <a:latin typeface="Gelion" pitchFamily="2" charset="77"/>
            </a:endParaRPr>
          </a:p>
          <a:p>
            <a:pPr>
              <a:lnSpc>
                <a:spcPct val="100000"/>
              </a:lnSpc>
            </a:pPr>
            <a:r>
              <a:rPr lang="de-DE" dirty="0"/>
              <a:t>Aufzählung mit Subheadline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und erklärendem Text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 lvl="1"/>
            <a:endParaRPr lang="de-DE" sz="2400" dirty="0">
              <a:effectLst/>
              <a:latin typeface="Gelion" pitchFamily="2" charset="77"/>
            </a:endParaRPr>
          </a:p>
          <a:p>
            <a:pPr lvl="0"/>
            <a:endParaRPr lang="de-DE" sz="2400" dirty="0">
              <a:effectLst/>
              <a:latin typeface="Gelion" pitchFamily="2" charset="77"/>
            </a:endParaRPr>
          </a:p>
          <a:p>
            <a:pPr lvl="0"/>
            <a:endParaRPr lang="de-DE" sz="2400" dirty="0">
              <a:effectLst/>
              <a:latin typeface="Gelion" pitchFamily="2" charset="77"/>
            </a:endParaRP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78A4DB48-880B-C6F1-3F91-18679248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D950D61E-8351-3C26-7DD1-A6ADC5E07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2193" y="1260000"/>
            <a:ext cx="5461226" cy="47613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30FF"/>
              </a:buClr>
              <a:defRPr sz="2400" b="0" i="0" kern="0" baseline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7013">
              <a:buFontTx/>
              <a:buNone/>
              <a:tabLst/>
              <a:defRPr sz="1200" b="0" i="0" u="none" spc="0" baseline="3000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/>
            </a:lvl3pPr>
            <a:lvl5pPr marL="1828800" indent="0">
              <a:buNone/>
              <a:defRPr/>
            </a:lvl5pPr>
          </a:lstStyle>
          <a:p>
            <a:pPr>
              <a:lnSpc>
                <a:spcPct val="100000"/>
              </a:lnSpc>
            </a:pPr>
            <a:r>
              <a:rPr lang="de-DE" dirty="0"/>
              <a:t>Aufzählung mit Subheadline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und erklärendem Text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 lvl="1"/>
            <a:endParaRPr lang="de-DE" sz="2400" dirty="0">
              <a:effectLst/>
              <a:latin typeface="Gelion" pitchFamily="2" charset="77"/>
            </a:endParaRPr>
          </a:p>
          <a:p>
            <a:pPr>
              <a:lnSpc>
                <a:spcPct val="100000"/>
              </a:lnSpc>
            </a:pPr>
            <a:r>
              <a:rPr lang="de-DE" dirty="0"/>
              <a:t>Aufzählung mit Subheadline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und erklärendem Text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 lvl="1"/>
            <a:endParaRPr lang="de-DE" sz="2400" dirty="0">
              <a:effectLst/>
              <a:latin typeface="Gelion" pitchFamily="2" charset="77"/>
            </a:endParaRPr>
          </a:p>
          <a:p>
            <a:pPr lvl="0"/>
            <a:endParaRPr lang="de-DE" sz="2400" dirty="0">
              <a:effectLst/>
              <a:latin typeface="Gelion" pitchFamily="2" charset="77"/>
            </a:endParaRPr>
          </a:p>
          <a:p>
            <a:pPr lvl="0"/>
            <a:endParaRPr lang="de-DE" sz="2400" dirty="0">
              <a:effectLst/>
              <a:latin typeface="Gelion" pitchFamily="2" charset="77"/>
            </a:endParaRP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613B2A8-21CC-55D8-926B-FA8C6FDAD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300000"/>
            <a:ext cx="87518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1587-2756-124E-8DAD-5A62019760B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37650097-09AD-CBA7-BD7E-FA668AF48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302" y="6300000"/>
            <a:ext cx="620698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C60-E942-3A4F-BB99-4C8D3995C95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41FCE734-B8A5-F6C6-3E65-AA644468F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353" y="6300000"/>
            <a:ext cx="880782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FHW Präsentationstitel –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306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3" pos="3704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pos="39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60D6D778-A419-6DE4-5932-C11708E76CD3}"/>
              </a:ext>
            </a:extLst>
          </p:cNvPr>
          <p:cNvSpPr txBox="1"/>
          <p:nvPr userDrawn="1"/>
        </p:nvSpPr>
        <p:spPr>
          <a:xfrm>
            <a:off x="426277" y="3701733"/>
            <a:ext cx="5034759" cy="1577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Herzlich Willkommen </a:t>
            </a:r>
          </a:p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bei der Fernheizwerk </a:t>
            </a:r>
          </a:p>
          <a:p>
            <a:pPr>
              <a:lnSpc>
                <a:spcPts val="4120"/>
              </a:lnSpc>
            </a:pPr>
            <a:r>
              <a:rPr lang="de-DE" sz="3600" b="0" i="0" dirty="0">
                <a:solidFill>
                  <a:schemeClr val="bg1"/>
                </a:solidFill>
                <a:latin typeface="Arial" panose="020B0604020202020204" pitchFamily="34" charset="0"/>
              </a:rPr>
              <a:t>Neukölln AG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DD90D8B-AC42-29B9-8BDA-B858BBDB5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3141CC2-BFE9-C2D7-6532-FF16DCADF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038" y="1260000"/>
            <a:ext cx="5453062" cy="476138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buSzPct val="120000"/>
              <a:defRPr sz="2400" baseline="0"/>
            </a:lvl1pPr>
            <a:lvl2pPr>
              <a:buClr>
                <a:schemeClr val="bg2"/>
              </a:buClr>
              <a:buSzPct val="120000"/>
              <a:defRPr sz="1800" baseline="0"/>
            </a:lvl2pPr>
            <a:lvl3pPr>
              <a:buClr>
                <a:schemeClr val="bg2"/>
              </a:buClr>
              <a:buSzPct val="120000"/>
              <a:defRPr sz="1800" baseline="0"/>
            </a:lvl3pPr>
            <a:lvl4pPr>
              <a:buClr>
                <a:schemeClr val="bg2"/>
              </a:buClr>
              <a:defRPr baseline="0"/>
            </a:lvl4pPr>
            <a:lvl5pPr>
              <a:buClr>
                <a:schemeClr val="bg2"/>
              </a:buCl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2"/>
            <a:endParaRPr lang="de-DE" dirty="0"/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BF7D9C58-255E-3358-D06F-4CCA2E872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300000"/>
            <a:ext cx="87518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1587-2756-124E-8DAD-5A62019760B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EBD2828-7DE0-7076-230B-2DD3043EE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302" y="6300000"/>
            <a:ext cx="620698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C60-E942-3A4F-BB99-4C8D3995C95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E57D3E91-0A61-BA2D-2038-E0465F326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353" y="6300000"/>
            <a:ext cx="880782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FHW Präsentationstitel –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870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3" pos="3704" userDrawn="1">
          <p15:clr>
            <a:srgbClr val="FBAE40"/>
          </p15:clr>
        </p15:guide>
        <p15:guide id="4" orient="horz" pos="4065" userDrawn="1">
          <p15:clr>
            <a:srgbClr val="FBAE40"/>
          </p15:clr>
        </p15:guide>
        <p15:guide id="5" pos="395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B852317-7940-E51C-DF84-F7EB1170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9F4C8AB-E0EF-D300-7CAF-D9181BDAF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798" y="1260000"/>
            <a:ext cx="5400000" cy="47613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30FF"/>
              </a:buClr>
              <a:buSzPct val="120000"/>
              <a:defRPr sz="180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Aufzählung 18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Ohne Untergeordnete Punkte</a:t>
            </a:r>
          </a:p>
          <a:p>
            <a:pPr lvl="0"/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F56F52C-9429-C206-92E5-9847A224BD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6294" y="1260475"/>
            <a:ext cx="5103908" cy="476394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70570D8-3B61-C9D6-66AE-6CBE7ED70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300000"/>
            <a:ext cx="87518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1587-2756-124E-8DAD-5A62019760B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BAE0F738-E9D3-3EE3-42EE-3D29494F0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302" y="6300000"/>
            <a:ext cx="620698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C60-E942-3A4F-BB99-4C8D3995C95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491F4101-E15D-C121-B843-7624C3960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353" y="6300000"/>
            <a:ext cx="880782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FHW Präsentationstitel –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82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B852317-7940-E51C-DF84-F7EB1170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9F4C8AB-E0EF-D300-7CAF-D9181BDAF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0202" y="1260000"/>
            <a:ext cx="5400000" cy="476138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30FF"/>
              </a:buClr>
              <a:buSzPct val="120000"/>
              <a:defRPr sz="1800" u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Aufzählung 18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dirty="0"/>
              <a:t>Ohne Untergeordnete Punkte</a:t>
            </a:r>
          </a:p>
          <a:p>
            <a:pPr lvl="0"/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F56F52C-9429-C206-92E5-9847A224BD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799" y="1260475"/>
            <a:ext cx="5100661" cy="47609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FECAB2EE-4B2E-BE95-9B82-A1C1485E2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300000"/>
            <a:ext cx="87518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1587-2756-124E-8DAD-5A62019760B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0C0B2FAD-D82C-D7DF-FA64-BB9FDA1ED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302" y="6300000"/>
            <a:ext cx="620698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C60-E942-3A4F-BB99-4C8D3995C95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339D54C6-903D-1981-6746-08B9DD120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353" y="6300000"/>
            <a:ext cx="880782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FHW Präsentationstitel –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64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6B7B693F-1249-A44B-7999-64FABDF035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260000"/>
            <a:ext cx="10515600" cy="5148000"/>
          </a:xfrm>
          <a:prstGeom prst="rect">
            <a:avLst/>
          </a:prstGeom>
        </p:spPr>
        <p:txBody>
          <a:bodyPr vert="horz" lIns="90000" tIns="90000" rIns="90000" bIns="46800" rtlCol="0">
            <a:normAutofit/>
          </a:bodyPr>
          <a:lstStyle/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7677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CB152E2-4CD9-0952-E83B-D5F8E597CF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4092500"/>
            <a:ext cx="5794375" cy="2397125"/>
          </a:xfrm>
          <a:prstGeom prst="rect">
            <a:avLst/>
          </a:prstGeom>
        </p:spPr>
        <p:txBody>
          <a:bodyPr lIns="90000" tIns="90000" rIns="90000" bIns="46800" anchor="b" anchorCtr="0">
            <a:norm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Vielen Dank!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446E83-4A69-CA51-6074-E32CB3678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000" y="468000"/>
            <a:ext cx="2097355" cy="9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0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7DCC7C8-884A-80AB-5CD0-45C402329E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6597" y="549101"/>
            <a:ext cx="2098865" cy="5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3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E5E758E-5802-079B-187F-7DEFEB0BDF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16384" y="501428"/>
            <a:ext cx="449102" cy="588823"/>
          </a:xfrm>
          <a:prstGeom prst="rect">
            <a:avLst/>
          </a:prstGeom>
        </p:spPr>
      </p:pic>
      <p:sp>
        <p:nvSpPr>
          <p:cNvPr id="19" name="Titelplatzhalter 18">
            <a:extLst>
              <a:ext uri="{FF2B5EF4-FFF2-40B4-BE49-F238E27FC236}">
                <a16:creationId xmlns:a16="http://schemas.microsoft.com/office/drawing/2014/main" id="{D82F32DD-FECB-00C8-D562-9CF6B8C6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10515600" cy="72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2DECA6B4-222F-C9BD-BC6E-AD2D9D6E2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300000"/>
            <a:ext cx="875189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B1587-2756-124E-8DAD-5A62019760B0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03C1FC-E0D6-29C2-4E49-84CE58C0C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9302" y="6300000"/>
            <a:ext cx="620698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6C60-E942-3A4F-BB99-4C8D3995C95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B958CBD4-B91B-DD15-A591-7D2548C63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15353" y="6300000"/>
            <a:ext cx="8807823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FHW Präsentationstitel – </a:t>
            </a:r>
            <a:r>
              <a:rPr lang="de-DE" dirty="0" err="1"/>
              <a:t>Agendapunkt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394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4" r:id="rId3"/>
    <p:sldLayoutId id="2147483650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orient="horz" pos="379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79683D1-AD25-EFD3-02F1-6D924A53B1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DAAE95-159D-3D52-71A4-2AFABE1259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6384" y="495852"/>
            <a:ext cx="449103" cy="588824"/>
          </a:xfrm>
          <a:prstGeom prst="rect">
            <a:avLst/>
          </a:prstGeom>
        </p:spPr>
      </p:pic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488B44EC-1477-7C40-8AF7-00B9957F8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260000"/>
            <a:ext cx="10515600" cy="5148000"/>
          </a:xfrm>
          <a:prstGeom prst="rect">
            <a:avLst/>
          </a:prstGeom>
        </p:spPr>
        <p:txBody>
          <a:bodyPr vert="horz" lIns="90000" tIns="90000" rIns="90000" bIns="90000" rtlCol="0">
            <a:normAutofit/>
          </a:bodyPr>
          <a:lstStyle/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12628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36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03A3B92-B877-E22C-3EBF-CF92594710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6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emf"/><Relationship Id="rId21" Type="http://schemas.openxmlformats.org/officeDocument/2006/relationships/image" Target="../media/image25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image" Target="../media/image6.emf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19" Type="http://schemas.openxmlformats.org/officeDocument/2006/relationships/image" Target="../media/image23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F0ECAA1-5123-B14B-AEAB-0520148E1B73}"/>
              </a:ext>
            </a:extLst>
          </p:cNvPr>
          <p:cNvSpPr txBox="1"/>
          <p:nvPr/>
        </p:nvSpPr>
        <p:spPr>
          <a:xfrm>
            <a:off x="426277" y="3701733"/>
            <a:ext cx="503475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</a:t>
            </a:r>
          </a:p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Fernheizwerk </a:t>
            </a:r>
          </a:p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Neukölln AG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A110BB-6FE9-2F4F-939D-A06431A16669}"/>
              </a:ext>
            </a:extLst>
          </p:cNvPr>
          <p:cNvSpPr txBox="1"/>
          <p:nvPr/>
        </p:nvSpPr>
        <p:spPr>
          <a:xfrm>
            <a:off x="442913" y="5918061"/>
            <a:ext cx="5034759" cy="525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C0294C-D6DF-4F4F-9D9A-D8E951301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6" r="3063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14CCA2-5E6A-852C-998F-860DC8367C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96663" y="6356350"/>
            <a:ext cx="795337" cy="365125"/>
          </a:xfrm>
          <a:prstGeom prst="rect">
            <a:avLst/>
          </a:prstGeom>
        </p:spPr>
        <p:txBody>
          <a:bodyPr/>
          <a:lstStyle/>
          <a:p>
            <a:fld id="{D6FF6C60-E942-3A4F-BB99-4C8D3995C95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666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0AE18-44E1-E979-EF22-7A4F0C17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 Rund (2 mögliche Größen)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7C39C86-21C0-2954-7988-CBCD4993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2" r="7262"/>
          <a:stretch/>
        </p:blipFill>
        <p:spPr>
          <a:xfrm>
            <a:off x="442913" y="1284209"/>
            <a:ext cx="4737179" cy="4737179"/>
          </a:xfrm>
          <a:prstGeom prst="ellipse">
            <a:avLst/>
          </a:prstGeom>
        </p:spPr>
      </p:pic>
      <p:pic>
        <p:nvPicPr>
          <p:cNvPr id="3" name="Grafik 2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70AFDC91-B583-B827-8DCE-D40467C3A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6" r="24058"/>
          <a:stretch/>
        </p:blipFill>
        <p:spPr>
          <a:xfrm>
            <a:off x="7516889" y="2387600"/>
            <a:ext cx="2082799" cy="2082799"/>
          </a:xfrm>
          <a:prstGeom prst="ellipse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916E49-D804-5F5B-CCCF-A00D5EE55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3901B68D-2513-5A45-BA5B-BD7215B0C857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0ED0C8-1EAD-3472-16AD-C6B060471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456B9C-CF37-BEE5-A0C7-F02A0490A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85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0AE18-44E1-E979-EF22-7A4F0C17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 eckig (nur groß)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296B0E-022F-A82F-5C94-4841274C22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8DD0FC-4B08-937C-F8FA-2735CB0A9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6" r="3063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49641A-B410-583D-CE95-ADF0B47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9BB46109-B980-264B-AD82-376F9FC514B7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BD25CB-E52E-06CC-E32D-142D61EA3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7C93A4-2D63-E78B-7F0D-4DEDC0766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956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0DA9CB0-3DC0-CF00-15CB-8E9966813901}"/>
              </a:ext>
            </a:extLst>
          </p:cNvPr>
          <p:cNvGraphicFramePr>
            <a:graphicFrameLocks noGrp="1"/>
          </p:cNvGraphicFramePr>
          <p:nvPr/>
        </p:nvGraphicFramePr>
        <p:xfrm>
          <a:off x="431998" y="1341085"/>
          <a:ext cx="11280577" cy="4068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2134">
                  <a:extLst>
                    <a:ext uri="{9D8B030D-6E8A-4147-A177-3AD203B41FA5}">
                      <a16:colId xmlns:a16="http://schemas.microsoft.com/office/drawing/2014/main" val="2978411500"/>
                    </a:ext>
                  </a:extLst>
                </a:gridCol>
                <a:gridCol w="5678443">
                  <a:extLst>
                    <a:ext uri="{9D8B030D-6E8A-4147-A177-3AD203B41FA5}">
                      <a16:colId xmlns:a16="http://schemas.microsoft.com/office/drawing/2014/main" val="3596814367"/>
                    </a:ext>
                  </a:extLst>
                </a:gridCol>
              </a:tblGrid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Große Infos (24 </a:t>
                      </a:r>
                      <a:r>
                        <a:rPr lang="de-DE" sz="24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Kleine Schrift für längere Textteile oder zusätzliche Erklärungen </a:t>
                      </a:r>
                      <a:b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 </a:t>
                      </a:r>
                      <a:r>
                        <a:rPr lang="de-DE" sz="14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474507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26864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443110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2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2400" b="0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71137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81CD7C2-C125-1B4B-8685-BD1D40F6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 steht eine Tabelle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593C6B-CB72-A48F-235B-A43BA6F71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B5AE8FF0-7E6D-4946-82AB-61196E6C97B5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364934-26F0-9E88-3672-D14441F80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022C5F-455E-50E4-9343-A752DAD7F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229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0DA9CB0-3DC0-CF00-15CB-8E9966813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40224"/>
              </p:ext>
            </p:extLst>
          </p:nvPr>
        </p:nvGraphicFramePr>
        <p:xfrm>
          <a:off x="431998" y="1341085"/>
          <a:ext cx="11280577" cy="3961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2134">
                  <a:extLst>
                    <a:ext uri="{9D8B030D-6E8A-4147-A177-3AD203B41FA5}">
                      <a16:colId xmlns:a16="http://schemas.microsoft.com/office/drawing/2014/main" val="2978411500"/>
                    </a:ext>
                  </a:extLst>
                </a:gridCol>
                <a:gridCol w="5678443">
                  <a:extLst>
                    <a:ext uri="{9D8B030D-6E8A-4147-A177-3AD203B41FA5}">
                      <a16:colId xmlns:a16="http://schemas.microsoft.com/office/drawing/2014/main" val="3596814367"/>
                    </a:ext>
                  </a:extLst>
                </a:gridCol>
              </a:tblGrid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Tabellentext (18 </a:t>
                      </a:r>
                      <a:r>
                        <a:rPr lang="de-DE" sz="18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fontAlgn="t"/>
                      <a:endParaRPr lang="de-DE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474507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 </a:t>
                      </a:r>
                    </a:p>
                    <a:p>
                      <a:pPr fontAlgn="t"/>
                      <a:endParaRPr lang="de-DE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26864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 </a:t>
                      </a:r>
                    </a:p>
                    <a:p>
                      <a:pPr fontAlgn="t"/>
                      <a:endParaRPr lang="de-DE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443110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1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1800" b="0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71137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81CD7C2-C125-1B4B-8685-BD1D40F6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 steht eine Tabelle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890E70-8115-9193-71C8-CAF9553B5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EB32351E-1DF1-2240-A649-86A2725A4D6B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E260F-A01C-2460-2048-EC732A38B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985E0E-DC89-ED72-78A9-7724B91FD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58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BE9BC12-D8D1-A12C-C90B-B01A948F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691E8BD-4ACB-28DC-E506-E844D305E3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7015557-DCB5-CCF7-A791-BD212446C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893FD824-1006-DA48-ACE2-D0DF2C331662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B5425F6-4089-69A8-D8B4-88A63770B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EE45F7-8F10-0178-F7DD-E96B6DAD3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210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0DA9CB0-3DC0-CF00-15CB-8E9966813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89305"/>
              </p:ext>
            </p:extLst>
          </p:nvPr>
        </p:nvGraphicFramePr>
        <p:xfrm>
          <a:off x="6048573" y="1341085"/>
          <a:ext cx="5664002" cy="4739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2844">
                  <a:extLst>
                    <a:ext uri="{9D8B030D-6E8A-4147-A177-3AD203B41FA5}">
                      <a16:colId xmlns:a16="http://schemas.microsoft.com/office/drawing/2014/main" val="2978411500"/>
                    </a:ext>
                  </a:extLst>
                </a:gridCol>
                <a:gridCol w="2851158">
                  <a:extLst>
                    <a:ext uri="{9D8B030D-6E8A-4147-A177-3AD203B41FA5}">
                      <a16:colId xmlns:a16="http://schemas.microsoft.com/office/drawing/2014/main" val="3596814367"/>
                    </a:ext>
                  </a:extLst>
                </a:gridCol>
              </a:tblGrid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Groß (36 </a:t>
                      </a:r>
                      <a:r>
                        <a:rPr lang="de-DE" sz="36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Kleine Schrift für längere Textteile oder zusätzliche Erklärungen (14 </a:t>
                      </a:r>
                      <a:r>
                        <a:rPr lang="de-DE" sz="14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474507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26864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443110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3600" b="0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71137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81CD7C2-C125-1B4B-8685-BD1D40F6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 steht eine halbseitige Tabelle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49BC62-5624-BF8D-019D-CC3D7E203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2" r="7262"/>
          <a:stretch/>
        </p:blipFill>
        <p:spPr>
          <a:xfrm>
            <a:off x="432000" y="1284210"/>
            <a:ext cx="4739434" cy="4739434"/>
          </a:xfrm>
          <a:prstGeom prst="ellipse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821ADC-85B2-F6DA-6CD9-0FE4AAED3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40DE8FD9-8647-9744-B09F-693ABDC95D37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281634-BA45-5570-07B6-50B9D0DB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8BA992-3619-1EB9-FC32-6504B65B6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63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D0DA9CB0-3DC0-CF00-15CB-8E9966813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591513"/>
              </p:ext>
            </p:extLst>
          </p:nvPr>
        </p:nvGraphicFramePr>
        <p:xfrm>
          <a:off x="431999" y="1341085"/>
          <a:ext cx="5664002" cy="4739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2844">
                  <a:extLst>
                    <a:ext uri="{9D8B030D-6E8A-4147-A177-3AD203B41FA5}">
                      <a16:colId xmlns:a16="http://schemas.microsoft.com/office/drawing/2014/main" val="2978411500"/>
                    </a:ext>
                  </a:extLst>
                </a:gridCol>
                <a:gridCol w="2851158">
                  <a:extLst>
                    <a:ext uri="{9D8B030D-6E8A-4147-A177-3AD203B41FA5}">
                      <a16:colId xmlns:a16="http://schemas.microsoft.com/office/drawing/2014/main" val="3596814367"/>
                    </a:ext>
                  </a:extLst>
                </a:gridCol>
              </a:tblGrid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Groß (36 </a:t>
                      </a:r>
                      <a:r>
                        <a:rPr lang="de-DE" sz="36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Kleine Schrift für längere Textteile oder zusätzliche Erklärungen (14 </a:t>
                      </a:r>
                      <a:r>
                        <a:rPr lang="de-DE" sz="1400" b="0" i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</a:t>
                      </a: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474507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526864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endParaRPr lang="de-DE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spc="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r>
                        <a:rPr lang="de-DE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443110"/>
                  </a:ext>
                </a:extLst>
              </a:tr>
              <a:tr h="990394"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3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</a:t>
                      </a:r>
                      <a:endParaRPr lang="de-DE" sz="3600" b="0" i="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r>
                        <a:rPr lang="de-DE" sz="14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671137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81CD7C2-C125-1B4B-8685-BD1D40F6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 steht eine halbseitige Tabelle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49BC62-5624-BF8D-019D-CC3D7E20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2" r="7262"/>
          <a:stretch/>
        </p:blipFill>
        <p:spPr>
          <a:xfrm>
            <a:off x="6973141" y="1284210"/>
            <a:ext cx="4739434" cy="4739434"/>
          </a:xfrm>
          <a:prstGeom prst="ellipse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BB8AA6-6570-E3F9-98C1-CA26A6A3E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B2DE22FB-E36C-F84A-A47E-588C8FCC3E87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98274E-6DBC-6A2E-2A3C-F2B3D1287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6B9917-E047-3576-9908-74FC6CBC6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17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E1877-4B97-A2BB-7790-7A502EEF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Aufzählung einspaltig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00D3F7-90D8-7D93-695C-72CA9C9B57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798" y="1260000"/>
            <a:ext cx="5027708" cy="5040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Aufzählungstext in 18 </a:t>
            </a:r>
            <a:r>
              <a:rPr lang="de-DE" dirty="0" err="1"/>
              <a:t>pt</a:t>
            </a: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51B18D-3232-55FB-EE7C-2D33DD44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2" r="7262"/>
          <a:stretch/>
        </p:blipFill>
        <p:spPr>
          <a:xfrm>
            <a:off x="6965576" y="1284209"/>
            <a:ext cx="4746999" cy="4746999"/>
          </a:xfrm>
          <a:prstGeom prst="ellipse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EA07A9-C047-B9F2-033E-C61001A57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17CAC222-8125-D44C-B17E-56BBA9853D88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15F5D7-B14F-A1A8-FB25-B30C91481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BCF507-996E-0156-6EF6-B67F35A53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90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E1877-4B97-A2BB-7790-7A502EEF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Aufzählung zweispaltig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00D3F7-90D8-7D93-695C-72CA9C9B57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798" y="1260000"/>
            <a:ext cx="5027708" cy="5040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Aufzählungstext in 18 </a:t>
            </a:r>
            <a:r>
              <a:rPr lang="de-DE" dirty="0" err="1"/>
              <a:t>pt</a:t>
            </a: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CE9E5E1-86C6-C5C9-2149-0ED6ABF76E7E}"/>
              </a:ext>
            </a:extLst>
          </p:cNvPr>
          <p:cNvSpPr txBox="1">
            <a:spLocks/>
          </p:cNvSpPr>
          <p:nvPr/>
        </p:nvSpPr>
        <p:spPr>
          <a:xfrm>
            <a:off x="6570446" y="1260000"/>
            <a:ext cx="5027708" cy="50400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0FF"/>
              </a:buClr>
              <a:buSzPct val="120000"/>
              <a:buFont typeface="Arial" panose="020B0604020202020204" pitchFamily="34" charset="0"/>
              <a:buChar char="•"/>
              <a:defRPr sz="1800" u="none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Aufzählungstext in 18 </a:t>
            </a:r>
            <a:r>
              <a:rPr lang="de-DE" dirty="0" err="1"/>
              <a:t>pt</a:t>
            </a: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2D39D9-C105-C1DF-FAD8-F676E193C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C9EA889C-A3CE-9649-8315-A79C30922118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4B67CD-805C-6336-FC52-F4CC9C822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F0DCAA-4833-5B91-5654-5DBF58BE2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900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533E68-352A-3D39-D95A-A029ECA05B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999" y="1260000"/>
            <a:ext cx="5757785" cy="522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Größere Zeile (24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Kleinere, erklärende Texte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endParaRPr lang="de-DE" sz="1400" baseline="0" dirty="0"/>
          </a:p>
          <a:p>
            <a:pPr marL="0" indent="0" fontAlgn="t">
              <a:lnSpc>
                <a:spcPct val="100000"/>
              </a:lnSpc>
              <a:buClr>
                <a:srgbClr val="0030FF"/>
              </a:buClr>
              <a:buSzPct val="100000"/>
              <a:buNone/>
            </a:pPr>
            <a:endParaRPr lang="de-DE" sz="1400" dirty="0"/>
          </a:p>
          <a:p>
            <a:pPr lvl="1">
              <a:lnSpc>
                <a:spcPct val="100000"/>
              </a:lnSpc>
            </a:pPr>
            <a:endParaRPr lang="de-DE" dirty="0"/>
          </a:p>
          <a:p>
            <a:pPr lvl="1">
              <a:lnSpc>
                <a:spcPct val="100000"/>
              </a:lnSpc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0CC3C1-5E3C-85A5-44FE-B95EA06B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10515600" cy="720938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Aufzählung zweispaltig mit Überschriften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850CEA-F646-95DB-A1F3-DE5F7D224F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82193" y="1260000"/>
            <a:ext cx="5548446" cy="513248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  <a:endParaRPr lang="de-DE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</a:p>
          <a:p>
            <a:pPr marL="227013" lvl="1" indent="3175">
              <a:lnSpc>
                <a:spcPct val="100000"/>
              </a:lnSpc>
            </a:pPr>
            <a:endParaRPr lang="de-DE" sz="14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085AF03-52CF-7BFB-247E-2D7115474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EA068187-85DB-2449-9F50-14F55DB898E2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56DD79-CAA8-6800-9F61-8DF6C3520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AE3878-A6B5-3C79-1B4F-1F0FCDE79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155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F36991D-F2ED-914C-9DB0-0D3EC40AF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F0ECAA1-5123-B14B-AEAB-0520148E1B73}"/>
              </a:ext>
            </a:extLst>
          </p:cNvPr>
          <p:cNvSpPr txBox="1"/>
          <p:nvPr/>
        </p:nvSpPr>
        <p:spPr>
          <a:xfrm>
            <a:off x="6275388" y="3701733"/>
            <a:ext cx="503475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</a:t>
            </a:r>
          </a:p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der Fernheizwerk </a:t>
            </a:r>
          </a:p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Neukölln AG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A110BB-6FE9-2F4F-939D-A06431A16669}"/>
              </a:ext>
            </a:extLst>
          </p:cNvPr>
          <p:cNvSpPr txBox="1"/>
          <p:nvPr/>
        </p:nvSpPr>
        <p:spPr>
          <a:xfrm>
            <a:off x="6292024" y="5918061"/>
            <a:ext cx="5034759" cy="525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47054DB-9A24-73C9-1CEF-ACE91884E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7" y="549101"/>
            <a:ext cx="2098865" cy="5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84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533E68-352A-3D39-D95A-A029ECA05B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999" y="1260000"/>
            <a:ext cx="5757785" cy="522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Größere Zeile (24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Kleinere, erklärende Texte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endParaRPr lang="de-DE" sz="1400" baseline="0" dirty="0"/>
          </a:p>
          <a:p>
            <a:pPr marL="0" indent="0" fontAlgn="t">
              <a:lnSpc>
                <a:spcPct val="100000"/>
              </a:lnSpc>
              <a:buClr>
                <a:srgbClr val="0030FF"/>
              </a:buClr>
              <a:buSzPct val="100000"/>
              <a:buNone/>
            </a:pPr>
            <a:endParaRPr lang="de-DE" sz="1400" dirty="0"/>
          </a:p>
          <a:p>
            <a:pPr lvl="1">
              <a:lnSpc>
                <a:spcPct val="100000"/>
              </a:lnSpc>
            </a:pPr>
            <a:endParaRPr lang="de-DE" dirty="0"/>
          </a:p>
          <a:p>
            <a:pPr lvl="1">
              <a:lnSpc>
                <a:spcPct val="100000"/>
              </a:lnSpc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0CC3C1-5E3C-85A5-44FE-B95EA06B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10515600" cy="720938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Aufzählung einspaltig mit Überschriften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D4EF30-89BE-CF67-57F9-E2B0E527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2" r="7262"/>
          <a:stretch/>
        </p:blipFill>
        <p:spPr>
          <a:xfrm>
            <a:off x="6979024" y="1284209"/>
            <a:ext cx="4733551" cy="4733551"/>
          </a:xfrm>
          <a:prstGeom prst="ellipse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92E817-F8DF-41F4-918F-F6D31FCD0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65986258-9A3E-5F4C-BCB6-322C3AE04894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439C9F-BE11-1C51-6A3B-8DABA7D26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14FE1-4876-DA82-DB74-21537676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461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533E68-352A-3D39-D95A-A029ECA05B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75388" y="1260000"/>
            <a:ext cx="5757785" cy="5220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Größere Zeile (24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Kleinere, erklärende Texte (14 </a:t>
            </a:r>
            <a:r>
              <a:rPr lang="de-DE" sz="1400" baseline="0" dirty="0" err="1"/>
              <a:t>pt</a:t>
            </a:r>
            <a:r>
              <a:rPr lang="de-DE" sz="1400" baseline="0" dirty="0"/>
              <a:t>)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sz="14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sz="2400" dirty="0"/>
              <a:t>XX</a:t>
            </a:r>
            <a:endParaRPr lang="de-DE" dirty="0"/>
          </a:p>
          <a:p>
            <a:pPr marL="228600" lvl="1" indent="0" fontAlgn="t">
              <a:buClr>
                <a:srgbClr val="0030FF"/>
              </a:buClr>
              <a:buSzPct val="100000"/>
            </a:pPr>
            <a:r>
              <a:rPr lang="de-DE" sz="1400" baseline="0" dirty="0"/>
              <a:t>xx</a:t>
            </a:r>
            <a:endParaRPr lang="de-DE" baseline="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de-DE" dirty="0"/>
              <a:t>XX</a:t>
            </a:r>
          </a:p>
          <a:p>
            <a:pPr marL="227013" lvl="1" indent="3175">
              <a:lnSpc>
                <a:spcPct val="100000"/>
              </a:lnSpc>
            </a:pPr>
            <a:r>
              <a:rPr lang="de-DE" sz="1400" baseline="0" dirty="0"/>
              <a:t>xx</a:t>
            </a:r>
          </a:p>
          <a:p>
            <a:pPr marL="228600" lvl="1" indent="0" fontAlgn="t">
              <a:lnSpc>
                <a:spcPct val="100000"/>
              </a:lnSpc>
              <a:buClr>
                <a:srgbClr val="0030FF"/>
              </a:buClr>
              <a:buSzPct val="100000"/>
            </a:pPr>
            <a:endParaRPr lang="de-DE" sz="1400" baseline="0" dirty="0"/>
          </a:p>
          <a:p>
            <a:pPr marL="0" indent="0" fontAlgn="t">
              <a:lnSpc>
                <a:spcPct val="100000"/>
              </a:lnSpc>
              <a:buClr>
                <a:srgbClr val="0030FF"/>
              </a:buClr>
              <a:buSzPct val="100000"/>
              <a:buNone/>
            </a:pPr>
            <a:endParaRPr lang="de-DE" sz="1400" dirty="0"/>
          </a:p>
          <a:p>
            <a:pPr lvl="1">
              <a:lnSpc>
                <a:spcPct val="100000"/>
              </a:lnSpc>
            </a:pPr>
            <a:endParaRPr lang="de-DE" dirty="0"/>
          </a:p>
          <a:p>
            <a:pPr lvl="1">
              <a:lnSpc>
                <a:spcPct val="100000"/>
              </a:lnSpc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B0CC3C1-5E3C-85A5-44FE-B95EA06B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10515600" cy="720938"/>
          </a:xfrm>
        </p:spPr>
        <p:txBody>
          <a:bodyPr/>
          <a:lstStyle/>
          <a:p>
            <a:r>
              <a:rPr lang="de-DE" dirty="0">
                <a:cs typeface="Arial" panose="020B0604020202020204" pitchFamily="34" charset="0"/>
              </a:rPr>
              <a:t>Aufzählung einspaltig mit Überschriften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D4EF30-89BE-CF67-57F9-E2B0E5279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72" r="7262"/>
          <a:stretch/>
        </p:blipFill>
        <p:spPr>
          <a:xfrm>
            <a:off x="407988" y="1284209"/>
            <a:ext cx="4737179" cy="4737179"/>
          </a:xfrm>
          <a:prstGeom prst="ellipse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BE9303-84CF-4BF8-435A-509721FB7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F8460F63-AA9E-834E-B1C5-ED25561B06C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0842FD-E564-A3A7-0086-F1F563EFC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E44315-047A-09FF-1BE8-93DAD6B01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119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BCD60CD4-E8EC-ABD2-4D26-DAF4016D6E6A}"/>
              </a:ext>
            </a:extLst>
          </p:cNvPr>
          <p:cNvCxnSpPr>
            <a:cxnSpLocks/>
          </p:cNvCxnSpPr>
          <p:nvPr/>
        </p:nvCxnSpPr>
        <p:spPr>
          <a:xfrm>
            <a:off x="-245097" y="1905874"/>
            <a:ext cx="12735612" cy="0"/>
          </a:xfrm>
          <a:prstGeom prst="line">
            <a:avLst/>
          </a:prstGeom>
          <a:ln w="9525">
            <a:solidFill>
              <a:srgbClr val="001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CF0ECAA1-5123-B14B-AEAB-0520148E1B73}"/>
              </a:ext>
            </a:extLst>
          </p:cNvPr>
          <p:cNvSpPr txBox="1"/>
          <p:nvPr/>
        </p:nvSpPr>
        <p:spPr>
          <a:xfrm>
            <a:off x="442913" y="431662"/>
            <a:ext cx="8677938" cy="525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Zeitstrahl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6815CE4-38F8-2002-210F-795BAB78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384" y="501428"/>
            <a:ext cx="449102" cy="58882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053CCED-6151-602C-C088-FFECDBE03262}"/>
              </a:ext>
            </a:extLst>
          </p:cNvPr>
          <p:cNvSpPr txBox="1"/>
          <p:nvPr/>
        </p:nvSpPr>
        <p:spPr>
          <a:xfrm>
            <a:off x="442913" y="1358479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de-DE" sz="1400" spc="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5–</a:t>
            </a: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32E1EB-F502-F2E4-9D3E-7A66E0FD5124}"/>
              </a:ext>
            </a:extLst>
          </p:cNvPr>
          <p:cNvSpPr/>
          <p:nvPr/>
        </p:nvSpPr>
        <p:spPr>
          <a:xfrm>
            <a:off x="442913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3A3F216-13A4-B5CB-2E79-75D58EE1F6C6}"/>
              </a:ext>
            </a:extLst>
          </p:cNvPr>
          <p:cNvSpPr txBox="1"/>
          <p:nvPr/>
        </p:nvSpPr>
        <p:spPr>
          <a:xfrm>
            <a:off x="2361828" y="1358479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de-DE" sz="1400" spc="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1–</a:t>
            </a: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B89054F-9D49-5128-B260-43D40F1DBB14}"/>
              </a:ext>
            </a:extLst>
          </p:cNvPr>
          <p:cNvSpPr txBox="1"/>
          <p:nvPr/>
        </p:nvSpPr>
        <p:spPr>
          <a:xfrm>
            <a:off x="442911" y="2261003"/>
            <a:ext cx="1728000" cy="25135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Aufzählungspunkte (14 </a:t>
            </a:r>
            <a:r>
              <a:rPr lang="de-DE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de-DE" sz="1400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40CEA30-7690-31FE-04D4-19A657809ED4}"/>
              </a:ext>
            </a:extLst>
          </p:cNvPr>
          <p:cNvSpPr txBox="1"/>
          <p:nvPr/>
        </p:nvSpPr>
        <p:spPr>
          <a:xfrm>
            <a:off x="2361830" y="2261003"/>
            <a:ext cx="1728000" cy="12208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E4E9CD8-CC27-D54B-7FA9-8876404DA715}"/>
              </a:ext>
            </a:extLst>
          </p:cNvPr>
          <p:cNvSpPr txBox="1"/>
          <p:nvPr/>
        </p:nvSpPr>
        <p:spPr>
          <a:xfrm>
            <a:off x="4280743" y="1358479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1B7A8D4-9B10-C347-DC99-0449985EBAEF}"/>
              </a:ext>
            </a:extLst>
          </p:cNvPr>
          <p:cNvSpPr txBox="1"/>
          <p:nvPr/>
        </p:nvSpPr>
        <p:spPr>
          <a:xfrm>
            <a:off x="4280743" y="2261003"/>
            <a:ext cx="177016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05C04F4-52ED-5F0F-F6D7-AF1CEF96FEB8}"/>
              </a:ext>
            </a:extLst>
          </p:cNvPr>
          <p:cNvSpPr txBox="1"/>
          <p:nvPr/>
        </p:nvSpPr>
        <p:spPr>
          <a:xfrm>
            <a:off x="6199658" y="1358479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7A20E67-380D-A55C-19C8-FDFB2694D82F}"/>
              </a:ext>
            </a:extLst>
          </p:cNvPr>
          <p:cNvSpPr txBox="1"/>
          <p:nvPr/>
        </p:nvSpPr>
        <p:spPr>
          <a:xfrm>
            <a:off x="6234589" y="2261003"/>
            <a:ext cx="1728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A846EBA-6725-6180-C0DB-4514AFE63F07}"/>
              </a:ext>
            </a:extLst>
          </p:cNvPr>
          <p:cNvSpPr txBox="1"/>
          <p:nvPr/>
        </p:nvSpPr>
        <p:spPr>
          <a:xfrm>
            <a:off x="8118573" y="1358479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A2725A0A-B6FC-EBF6-F6F0-BDD75E8FA4A8}"/>
              </a:ext>
            </a:extLst>
          </p:cNvPr>
          <p:cNvSpPr txBox="1"/>
          <p:nvPr/>
        </p:nvSpPr>
        <p:spPr>
          <a:xfrm>
            <a:off x="8118573" y="2261003"/>
            <a:ext cx="172800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FFBD76E-F455-F2A6-7475-013EA5AC0DE0}"/>
              </a:ext>
            </a:extLst>
          </p:cNvPr>
          <p:cNvSpPr txBox="1"/>
          <p:nvPr/>
        </p:nvSpPr>
        <p:spPr>
          <a:xfrm>
            <a:off x="10037486" y="1365805"/>
            <a:ext cx="1374012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B6196B4-69A7-458D-BE52-E3ACEB75A379}"/>
              </a:ext>
            </a:extLst>
          </p:cNvPr>
          <p:cNvSpPr txBox="1"/>
          <p:nvPr/>
        </p:nvSpPr>
        <p:spPr>
          <a:xfrm>
            <a:off x="10037486" y="2307453"/>
            <a:ext cx="1728000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  <a:p>
            <a:pPr marL="179388" indent="-179388">
              <a:buClr>
                <a:srgbClr val="0030FF"/>
              </a:buClr>
              <a:buSzPct val="150000"/>
              <a:buFont typeface="Arial" panose="020B0604020202020204" pitchFamily="34" charset="0"/>
              <a:buChar char="•"/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641AB0-B25B-AE66-C42C-8AA24F371215}"/>
              </a:ext>
            </a:extLst>
          </p:cNvPr>
          <p:cNvSpPr/>
          <p:nvPr/>
        </p:nvSpPr>
        <p:spPr>
          <a:xfrm>
            <a:off x="10037486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391244-F4BE-898A-3185-3E63C32E33A1}"/>
              </a:ext>
            </a:extLst>
          </p:cNvPr>
          <p:cNvSpPr/>
          <p:nvPr/>
        </p:nvSpPr>
        <p:spPr>
          <a:xfrm>
            <a:off x="8118573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BB04DF-2526-5128-0D50-C88EEDEDF1C8}"/>
              </a:ext>
            </a:extLst>
          </p:cNvPr>
          <p:cNvSpPr/>
          <p:nvPr/>
        </p:nvSpPr>
        <p:spPr>
          <a:xfrm>
            <a:off x="6199658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698A7B1-B3D0-5839-711B-69C0CFCAD030}"/>
              </a:ext>
            </a:extLst>
          </p:cNvPr>
          <p:cNvSpPr/>
          <p:nvPr/>
        </p:nvSpPr>
        <p:spPr>
          <a:xfrm>
            <a:off x="4280743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585DFC-F229-8455-E0A7-13EAE4532BA3}"/>
              </a:ext>
            </a:extLst>
          </p:cNvPr>
          <p:cNvSpPr/>
          <p:nvPr/>
        </p:nvSpPr>
        <p:spPr>
          <a:xfrm>
            <a:off x="2361828" y="1790213"/>
            <a:ext cx="223206" cy="223206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1A2352-2AA4-46FE-255A-14DD383B0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B3D6BB3A-4E05-0749-8E27-FEAE7E62F1B1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E43D97A-8943-A2BF-BE14-1150CA9A1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5142B75-9618-9402-97B4-54E7FE530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0899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1208513-0D13-FFD6-5BD9-457B6E4249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22BA23-C8C8-72E7-9990-062123E273B8}"/>
              </a:ext>
            </a:extLst>
          </p:cNvPr>
          <p:cNvSpPr txBox="1"/>
          <p:nvPr/>
        </p:nvSpPr>
        <p:spPr>
          <a:xfrm>
            <a:off x="452056" y="1306288"/>
            <a:ext cx="5823332" cy="4245424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fontAlgn="t">
              <a:buClr>
                <a:srgbClr val="0030FF"/>
              </a:buClr>
              <a:buSzPct val="100000"/>
            </a:pP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Hier steht ein plakativer Text, z.B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ein Zitat.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81DF5E-E1F5-A679-CD1D-75E938F8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384" y="495852"/>
            <a:ext cx="449103" cy="5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500025-AFCF-A52A-B706-C3B877FD8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1208513-0D13-FFD6-5BD9-457B6E42493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1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22BA23-C8C8-72E7-9990-062123E273B8}"/>
              </a:ext>
            </a:extLst>
          </p:cNvPr>
          <p:cNvSpPr txBox="1"/>
          <p:nvPr/>
        </p:nvSpPr>
        <p:spPr>
          <a:xfrm>
            <a:off x="452056" y="1306288"/>
            <a:ext cx="5823332" cy="4245424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fontAlgn="t">
              <a:buClr>
                <a:srgbClr val="0030FF"/>
              </a:buClr>
              <a:buSzPct val="100000"/>
            </a:pP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Hier steht ein plakativer Text, z.B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ein Zitat.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81DF5E-E1F5-A679-CD1D-75E938F8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6384" y="495852"/>
            <a:ext cx="449103" cy="58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1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0B53BD7-91C9-50BA-92A2-6F5FEC24A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C22BA23-C8C8-72E7-9990-062123E273B8}"/>
              </a:ext>
            </a:extLst>
          </p:cNvPr>
          <p:cNvSpPr txBox="1"/>
          <p:nvPr/>
        </p:nvSpPr>
        <p:spPr>
          <a:xfrm>
            <a:off x="6275388" y="4025590"/>
            <a:ext cx="5823332" cy="2574336"/>
          </a:xfrm>
          <a:prstGeom prst="rect">
            <a:avLst/>
          </a:prstGeom>
          <a:noFill/>
        </p:spPr>
        <p:txBody>
          <a:bodyPr wrap="square" lIns="0" tIns="0" rIns="0" bIns="0" numCol="1" rtlCol="0" anchor="b" anchorCtr="0">
            <a:noAutofit/>
          </a:bodyPr>
          <a:lstStyle/>
          <a:p>
            <a:pPr fontAlgn="t">
              <a:buClr>
                <a:srgbClr val="0030FF"/>
              </a:buClr>
              <a:buSzPct val="100000"/>
            </a:pP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Oder hier.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81DF5E-E1F5-A679-CD1D-75E938F8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6384" y="495852"/>
            <a:ext cx="449103" cy="5888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8678BC5-F499-A481-A738-F953634187F1}"/>
              </a:ext>
            </a:extLst>
          </p:cNvPr>
          <p:cNvSpPr txBox="1"/>
          <p:nvPr/>
        </p:nvSpPr>
        <p:spPr>
          <a:xfrm>
            <a:off x="407988" y="1304925"/>
            <a:ext cx="5823332" cy="2574336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pPr fontAlgn="t">
              <a:buClr>
                <a:srgbClr val="0030FF"/>
              </a:buClr>
              <a:buSzPct val="100000"/>
            </a:pPr>
            <a:r>
              <a:rPr lang="de-DE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Hier kann ein Text stehen</a:t>
            </a: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49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F36991D-F2ED-914C-9DB0-0D3EC40AFF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A110BB-6FE9-2F4F-939D-A06431A16669}"/>
              </a:ext>
            </a:extLst>
          </p:cNvPr>
          <p:cNvSpPr txBox="1"/>
          <p:nvPr/>
        </p:nvSpPr>
        <p:spPr>
          <a:xfrm>
            <a:off x="442913" y="5918061"/>
            <a:ext cx="5034759" cy="5257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120"/>
              </a:lnSpc>
            </a:pPr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Dank!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2E6D9C9-0D71-B394-BE6D-9A5E54845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543987"/>
            <a:ext cx="2097355" cy="9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4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FB55B-89A4-1490-40B6-12DE04C2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90B17F-A6D5-A840-35DD-8FA7568D2E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31837C1-C1A2-0112-3A64-3D4C84FC36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42392F-0AEA-0114-3E7C-84F822801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9F53C354-6FB1-6544-88F3-73AB9E61C0A6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1FE160-898D-B7CA-E444-1FBE6D19A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A75CC6-2012-17DE-6D39-40A193E07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03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0AE18-44E1-E979-EF22-7A4F0C1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5664000" cy="720938"/>
          </a:xfrm>
        </p:spPr>
        <p:txBody>
          <a:bodyPr/>
          <a:lstStyle/>
          <a:p>
            <a:r>
              <a:rPr lang="de-DE" dirty="0"/>
              <a:t>Farben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61C083A-7EC3-F6E0-C73A-CF481DE50CB4}"/>
              </a:ext>
            </a:extLst>
          </p:cNvPr>
          <p:cNvSpPr/>
          <p:nvPr/>
        </p:nvSpPr>
        <p:spPr>
          <a:xfrm>
            <a:off x="407988" y="1863852"/>
            <a:ext cx="1935480" cy="1935480"/>
          </a:xfrm>
          <a:prstGeom prst="rect">
            <a:avLst/>
          </a:prstGeom>
          <a:solidFill>
            <a:srgbClr val="FA61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C09663-7400-6CA9-457E-8B0AA01A7889}"/>
              </a:ext>
            </a:extLst>
          </p:cNvPr>
          <p:cNvSpPr/>
          <p:nvPr/>
        </p:nvSpPr>
        <p:spPr>
          <a:xfrm>
            <a:off x="3684588" y="1863852"/>
            <a:ext cx="1935480" cy="1935480"/>
          </a:xfrm>
          <a:prstGeom prst="rect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89DDE75-6259-F314-918B-D27B627B2CB3}"/>
              </a:ext>
            </a:extLst>
          </p:cNvPr>
          <p:cNvSpPr/>
          <p:nvPr/>
        </p:nvSpPr>
        <p:spPr>
          <a:xfrm>
            <a:off x="6961188" y="1863852"/>
            <a:ext cx="1935480" cy="1935480"/>
          </a:xfrm>
          <a:prstGeom prst="rect">
            <a:avLst/>
          </a:prstGeom>
          <a:solidFill>
            <a:srgbClr val="001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C70BC98-B50A-398B-D634-6CB8010BCA44}"/>
              </a:ext>
            </a:extLst>
          </p:cNvPr>
          <p:cNvSpPr txBox="1"/>
          <p:nvPr/>
        </p:nvSpPr>
        <p:spPr>
          <a:xfrm>
            <a:off x="407988" y="4025053"/>
            <a:ext cx="10611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FHW-Orange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4D208CA-8119-1472-C424-D317D1252336}"/>
              </a:ext>
            </a:extLst>
          </p:cNvPr>
          <p:cNvSpPr txBox="1"/>
          <p:nvPr/>
        </p:nvSpPr>
        <p:spPr>
          <a:xfrm>
            <a:off x="3663252" y="4025053"/>
            <a:ext cx="82388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FHW-Blau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C887675-2813-7AC9-ECB2-58FE2D39B3DB}"/>
              </a:ext>
            </a:extLst>
          </p:cNvPr>
          <p:cNvSpPr txBox="1"/>
          <p:nvPr/>
        </p:nvSpPr>
        <p:spPr>
          <a:xfrm>
            <a:off x="6955092" y="4025053"/>
            <a:ext cx="136088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FHW-Dunkelblau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5C0C73E-BE11-3C7B-654E-B0339F57D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90DCB070-0D3E-5248-A0DD-FAF210E88324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0871939-3E36-7208-39E5-11B6D88DC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925359C-33F5-25C9-1F0A-8E8CED521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38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0AE18-44E1-E979-EF22-7A4F0C1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2"/>
            <a:ext cx="5664000" cy="720938"/>
          </a:xfrm>
        </p:spPr>
        <p:txBody>
          <a:bodyPr/>
          <a:lstStyle/>
          <a:p>
            <a:r>
              <a:rPr lang="de-DE" dirty="0"/>
              <a:t>Schriftgrößen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E7406E0-62F1-ED50-AF3D-3690C62FDB64}"/>
              </a:ext>
            </a:extLst>
          </p:cNvPr>
          <p:cNvSpPr txBox="1">
            <a:spLocks/>
          </p:cNvSpPr>
          <p:nvPr/>
        </p:nvSpPr>
        <p:spPr>
          <a:xfrm>
            <a:off x="432000" y="1730450"/>
            <a:ext cx="3801672" cy="72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36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5D1C7A9-F83F-62F9-4182-32B49A1E0FE7}"/>
              </a:ext>
            </a:extLst>
          </p:cNvPr>
          <p:cNvSpPr txBox="1">
            <a:spLocks/>
          </p:cNvSpPr>
          <p:nvPr/>
        </p:nvSpPr>
        <p:spPr>
          <a:xfrm>
            <a:off x="432000" y="2708858"/>
            <a:ext cx="3801672" cy="7201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2400" dirty="0"/>
              <a:t>Große Infos 24 </a:t>
            </a:r>
            <a:r>
              <a:rPr lang="de-DE" sz="2400" dirty="0" err="1"/>
              <a:t>pt</a:t>
            </a:r>
            <a:r>
              <a:rPr lang="de-DE" sz="2400" dirty="0"/>
              <a:t>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7EE2941-23F5-02F1-D865-7FD72C2089A9}"/>
              </a:ext>
            </a:extLst>
          </p:cNvPr>
          <p:cNvSpPr txBox="1">
            <a:spLocks/>
          </p:cNvSpPr>
          <p:nvPr/>
        </p:nvSpPr>
        <p:spPr>
          <a:xfrm>
            <a:off x="432000" y="3686470"/>
            <a:ext cx="3801672" cy="7201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800" dirty="0"/>
              <a:t>Aufzählungen o.Ä. 18 </a:t>
            </a:r>
            <a:r>
              <a:rPr lang="de-DE" sz="1800" dirty="0" err="1"/>
              <a:t>pt</a:t>
            </a:r>
            <a:r>
              <a:rPr lang="de-DE" sz="1800" dirty="0"/>
              <a:t>.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A8F0E05-7C02-FA43-BB7A-533018A98019}"/>
              </a:ext>
            </a:extLst>
          </p:cNvPr>
          <p:cNvSpPr txBox="1">
            <a:spLocks/>
          </p:cNvSpPr>
          <p:nvPr/>
        </p:nvSpPr>
        <p:spPr>
          <a:xfrm>
            <a:off x="432000" y="4600870"/>
            <a:ext cx="3801672" cy="72014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400" dirty="0"/>
              <a:t>Kleinere Informationen 14 </a:t>
            </a:r>
            <a:r>
              <a:rPr lang="de-DE" sz="1400" dirty="0" err="1"/>
              <a:t>pt</a:t>
            </a:r>
            <a:r>
              <a:rPr lang="de-DE" sz="1400" dirty="0"/>
              <a:t>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E3F979-6413-DF9E-DB05-D8B0BAB78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B62C8C11-BB7C-834E-9E70-3C32B64AA9C9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FD4CFD-B60A-3773-5DCC-3BF71E741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108CFE-9FA9-9F4C-84FA-4DEBDBAD0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7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E9E62-87C5-917B-8909-D99C1876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Icons zum Verwenden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05A737-1500-B2ED-BFA2-3170B859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948" y="1933012"/>
            <a:ext cx="485278" cy="4852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8A99897-93F7-B118-D041-7C5BE30F3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933355"/>
            <a:ext cx="469900" cy="5090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09050F-4D7D-724E-D792-9A13C482C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083" y="2933201"/>
            <a:ext cx="515936" cy="4952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4A7913-DEA9-7542-C75F-5E53C77AB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98" y="1985214"/>
            <a:ext cx="492368" cy="4571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907953-8F6E-53AF-FBC9-0DFBA5C97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726" y="1933012"/>
            <a:ext cx="540671" cy="54067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9759506-C74B-8F7F-4EED-526A8E41CE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7551" y="2883020"/>
            <a:ext cx="545479" cy="5454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C4C376-A736-7B5D-0FDB-81A3D6CA8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150" y="1927920"/>
            <a:ext cx="485278" cy="4852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B8CE9EA-4458-3053-0BA3-E36E91071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2979" y="1933012"/>
            <a:ext cx="566158" cy="4852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2DAD4C0-39BB-B2CF-3517-76ADE922D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9328" y="2961853"/>
            <a:ext cx="465996" cy="4659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D02B05E-0EA9-880E-F838-2E345918AE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7646" y="1983667"/>
            <a:ext cx="545479" cy="46755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3B4B119-710E-36C8-E5D1-FB16C08701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2881" y="1927921"/>
            <a:ext cx="515935" cy="51593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728298B-4A60-B457-078C-012653EA01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4106" y="1927920"/>
            <a:ext cx="515933" cy="5159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DD244C5-2505-FA49-4198-BE3BDEBE46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5893" y="2961853"/>
            <a:ext cx="477198" cy="4771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AA672F0-E765-7E4E-3F9A-BAE4E46AF6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987" y="2933200"/>
            <a:ext cx="383749" cy="50585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89FFCBC-59BB-F56E-1635-A1A040B2A4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95128" y="1927921"/>
            <a:ext cx="515934" cy="51593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5820D3F-2043-7036-53B3-8AA5448B77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28845" y="3082688"/>
            <a:ext cx="498908" cy="3563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AD87775-A0A1-BB6E-8884-CDA6970AAD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17185" y="3022471"/>
            <a:ext cx="515936" cy="40537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3B795A-42E5-DAB1-18D5-461E1644A98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84312" y="2920180"/>
            <a:ext cx="323231" cy="5213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B047AC6-4A0B-66DA-7BD1-B27A5261D7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98392" y="1933012"/>
            <a:ext cx="498908" cy="49890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61761A6-E993-0645-B737-20C7EC2949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62793" y="2990411"/>
            <a:ext cx="515936" cy="44864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1CA822-FE24-CE04-7AA8-9F3470009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0363885A-6A68-E74E-A0CA-4BBD60EF4452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D905D2-2512-AE6F-6591-FE377B5CC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F469DD5C-FD7A-A8E4-932B-BC787CEB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97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59CCB-687E-AEE3-0439-4549CF5C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Elemente für Schaubilder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350972-67B6-EA70-A873-62A8116DB28B}"/>
              </a:ext>
            </a:extLst>
          </p:cNvPr>
          <p:cNvSpPr/>
          <p:nvPr/>
        </p:nvSpPr>
        <p:spPr>
          <a:xfrm>
            <a:off x="8003678" y="2096073"/>
            <a:ext cx="2459201" cy="2459201"/>
          </a:xfrm>
          <a:prstGeom prst="ellipse">
            <a:avLst/>
          </a:prstGeom>
          <a:solidFill>
            <a:srgbClr val="003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Kreisfläche für Infografiken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00C9880-CD1C-8309-0B16-4657B3262951}"/>
              </a:ext>
            </a:extLst>
          </p:cNvPr>
          <p:cNvSpPr/>
          <p:nvPr/>
        </p:nvSpPr>
        <p:spPr>
          <a:xfrm>
            <a:off x="407988" y="2837619"/>
            <a:ext cx="3514380" cy="1255923"/>
          </a:xfrm>
          <a:prstGeom prst="rect">
            <a:avLst/>
          </a:prstGeom>
          <a:solidFill>
            <a:srgbClr val="003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Rechteckfläche für Infografiken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76923FD1-F69F-8296-004C-C314BA29D548}"/>
              </a:ext>
            </a:extLst>
          </p:cNvPr>
          <p:cNvCxnSpPr/>
          <p:nvPr/>
        </p:nvCxnSpPr>
        <p:spPr>
          <a:xfrm>
            <a:off x="4569707" y="2837619"/>
            <a:ext cx="2842352" cy="0"/>
          </a:xfrm>
          <a:prstGeom prst="line">
            <a:avLst/>
          </a:prstGeom>
          <a:ln w="19050">
            <a:solidFill>
              <a:srgbClr val="003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F6F64E4-BF97-B2F5-8694-E583CCEF034C}"/>
              </a:ext>
            </a:extLst>
          </p:cNvPr>
          <p:cNvCxnSpPr/>
          <p:nvPr/>
        </p:nvCxnSpPr>
        <p:spPr>
          <a:xfrm>
            <a:off x="4569707" y="3079990"/>
            <a:ext cx="2842352" cy="0"/>
          </a:xfrm>
          <a:prstGeom prst="line">
            <a:avLst/>
          </a:prstGeom>
          <a:ln w="19050">
            <a:solidFill>
              <a:srgbClr val="001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85E1ED91-5BE1-9312-8FF0-687598690F59}"/>
              </a:ext>
            </a:extLst>
          </p:cNvPr>
          <p:cNvCxnSpPr/>
          <p:nvPr/>
        </p:nvCxnSpPr>
        <p:spPr>
          <a:xfrm>
            <a:off x="4569707" y="3311344"/>
            <a:ext cx="2842352" cy="0"/>
          </a:xfrm>
          <a:prstGeom prst="line">
            <a:avLst/>
          </a:prstGeom>
          <a:ln w="19050">
            <a:solidFill>
              <a:srgbClr val="FA6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48BCD5D-FB6A-DF25-177E-3C7C684E4795}"/>
              </a:ext>
            </a:extLst>
          </p:cNvPr>
          <p:cNvCxnSpPr/>
          <p:nvPr/>
        </p:nvCxnSpPr>
        <p:spPr>
          <a:xfrm>
            <a:off x="4569707" y="3561001"/>
            <a:ext cx="2842352" cy="0"/>
          </a:xfrm>
          <a:prstGeom prst="straightConnector1">
            <a:avLst/>
          </a:prstGeom>
          <a:ln w="19050">
            <a:solidFill>
              <a:srgbClr val="003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EA56025-5A2F-B270-3023-FDCE39A59C88}"/>
              </a:ext>
            </a:extLst>
          </p:cNvPr>
          <p:cNvCxnSpPr/>
          <p:nvPr/>
        </p:nvCxnSpPr>
        <p:spPr>
          <a:xfrm>
            <a:off x="4569707" y="3814388"/>
            <a:ext cx="2842352" cy="0"/>
          </a:xfrm>
          <a:prstGeom prst="straightConnector1">
            <a:avLst/>
          </a:prstGeom>
          <a:ln w="19050">
            <a:solidFill>
              <a:srgbClr val="0012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E12C959-822A-2D2A-2F11-A7E9E78DDE5C}"/>
              </a:ext>
            </a:extLst>
          </p:cNvPr>
          <p:cNvCxnSpPr/>
          <p:nvPr/>
        </p:nvCxnSpPr>
        <p:spPr>
          <a:xfrm>
            <a:off x="4569707" y="4078793"/>
            <a:ext cx="2842352" cy="0"/>
          </a:xfrm>
          <a:prstGeom prst="straightConnector1">
            <a:avLst/>
          </a:prstGeom>
          <a:ln w="19050">
            <a:solidFill>
              <a:srgbClr val="FA61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0AC86E-3709-0C77-6EBA-2A8AF4FAD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07A2D069-CAB7-B049-B55A-9C4F42BB904F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E9862C-063B-3F9B-B1B0-950D96EE6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279A01-1F96-43BA-8C6D-4F155BB95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067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59CCB-687E-AEE3-0439-4549CF5C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Elemente für Diagramme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0AC86E-3709-0C77-6EBA-2A8AF4FAD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07A2D069-CAB7-B049-B55A-9C4F42BB904F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E9862C-063B-3F9B-B1B0-950D96EE6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279A01-1F96-43BA-8C6D-4F155BB95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8</a:t>
            </a:fld>
            <a:endParaRPr lang="de-DE" dirty="0"/>
          </a:p>
        </p:txBody>
      </p:sp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6A5BACDA-B8C1-7BDF-BB68-53D520E93F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1693778"/>
              </p:ext>
            </p:extLst>
          </p:nvPr>
        </p:nvGraphicFramePr>
        <p:xfrm>
          <a:off x="431798" y="1180104"/>
          <a:ext cx="6016659" cy="4497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734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F59CCB-687E-AEE3-0439-4549CF5C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Elemente für Diagramme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0AC86E-3709-0C77-6EBA-2A8AF4FAD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798" y="6356350"/>
            <a:ext cx="1074049" cy="365125"/>
          </a:xfrm>
        </p:spPr>
        <p:txBody>
          <a:bodyPr/>
          <a:lstStyle/>
          <a:p>
            <a:fld id="{07A2D069-CAB7-B049-B55A-9C4F42BB904F}" type="datetime1">
              <a:rPr lang="de-DE" smtClean="0"/>
              <a:t>26.09.23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E9862C-063B-3F9B-B1B0-950D96EE6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3389" y="6356350"/>
            <a:ext cx="9019713" cy="365125"/>
          </a:xfrm>
        </p:spPr>
        <p:txBody>
          <a:bodyPr/>
          <a:lstStyle/>
          <a:p>
            <a:r>
              <a:rPr lang="de-DE"/>
              <a:t>FHW Präsentationstitel – Agendapunkt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279A01-1F96-43BA-8C6D-4F155BB95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4383" y="6356350"/>
            <a:ext cx="795819" cy="365125"/>
          </a:xfrm>
        </p:spPr>
        <p:txBody>
          <a:bodyPr/>
          <a:lstStyle/>
          <a:p>
            <a:fld id="{D6FF6C60-E942-3A4F-BB99-4C8D3995C952}" type="slidenum">
              <a:rPr lang="de-DE" smtClean="0"/>
              <a:t>9</a:t>
            </a:fld>
            <a:endParaRPr lang="de-DE" dirty="0"/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CBBE40A7-7F38-A713-DD24-E5579C3D2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967851"/>
              </p:ext>
            </p:extLst>
          </p:nvPr>
        </p:nvGraphicFramePr>
        <p:xfrm>
          <a:off x="407988" y="1140011"/>
          <a:ext cx="5141552" cy="4998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02F478A-ACA6-DBCE-57FF-1A3406F8F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477970"/>
              </p:ext>
            </p:extLst>
          </p:nvPr>
        </p:nvGraphicFramePr>
        <p:xfrm>
          <a:off x="6440810" y="1140010"/>
          <a:ext cx="5398059" cy="4998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47216246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vorlage_Titel">
  <a:themeElements>
    <a:clrScheme name="FHW">
      <a:dk1>
        <a:srgbClr val="000000"/>
      </a:dk1>
      <a:lt1>
        <a:srgbClr val="FFFFFF"/>
      </a:lt1>
      <a:dk2>
        <a:srgbClr val="000F32"/>
      </a:dk2>
      <a:lt2>
        <a:srgbClr val="002FFF"/>
      </a:lt2>
      <a:accent1>
        <a:srgbClr val="002FFF"/>
      </a:accent1>
      <a:accent2>
        <a:srgbClr val="FF5300"/>
      </a:accent2>
      <a:accent3>
        <a:srgbClr val="FFFFFF"/>
      </a:accent3>
      <a:accent4>
        <a:srgbClr val="FFAB8E"/>
      </a:accent4>
      <a:accent5>
        <a:srgbClr val="8397FF"/>
      </a:accent5>
      <a:accent6>
        <a:srgbClr val="7F8799"/>
      </a:accent6>
      <a:hlink>
        <a:srgbClr val="002FFF"/>
      </a:hlink>
      <a:folHlink>
        <a:srgbClr val="000F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nderseite für Zitate (o.Ä.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nderseite für Präsentationsen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Macintosh PowerPoint</Application>
  <PresentationFormat>Breitbild</PresentationFormat>
  <Paragraphs>277</Paragraphs>
  <Slides>26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Gelion</vt:lpstr>
      <vt:lpstr>Titelfolie</vt:lpstr>
      <vt:lpstr>Mastervorlage_Titel</vt:lpstr>
      <vt:lpstr>Sonderseite für Zitate (o.Ä.)</vt:lpstr>
      <vt:lpstr>Sonderseite für Präsentationsende</vt:lpstr>
      <vt:lpstr>PowerPoint-Präsentation</vt:lpstr>
      <vt:lpstr>PowerPoint-Präsentation</vt:lpstr>
      <vt:lpstr>PowerPoint-Präsentation</vt:lpstr>
      <vt:lpstr>Farben</vt:lpstr>
      <vt:lpstr>Schriftgrößen</vt:lpstr>
      <vt:lpstr>Icons zum Verwenden</vt:lpstr>
      <vt:lpstr>Elemente für Schaubilder</vt:lpstr>
      <vt:lpstr>Elemente für Diagramme</vt:lpstr>
      <vt:lpstr>Elemente für Diagramme</vt:lpstr>
      <vt:lpstr>Bilder Rund (2 mögliche Größen)</vt:lpstr>
      <vt:lpstr>Bilder eckig (nur groß) </vt:lpstr>
      <vt:lpstr>Hier steht eine Tabelle</vt:lpstr>
      <vt:lpstr>Hier steht eine Tabelle</vt:lpstr>
      <vt:lpstr>Agenda</vt:lpstr>
      <vt:lpstr>Hier steht eine halbseitige Tabelle</vt:lpstr>
      <vt:lpstr>Hier steht eine halbseitige Tabelle</vt:lpstr>
      <vt:lpstr>Aufzählung einspaltig</vt:lpstr>
      <vt:lpstr>Aufzählung zweispaltig</vt:lpstr>
      <vt:lpstr>Aufzählung zweispaltig mit Überschriften</vt:lpstr>
      <vt:lpstr>Aufzählung einspaltig mit Überschriften</vt:lpstr>
      <vt:lpstr>Aufzählung einspaltig mit Überschriften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FHW Unternehmenspräsentation</dc:title>
  <dc:subject/>
  <dc:creator>Novamondo</dc:creator>
  <cp:keywords/>
  <dc:description/>
  <cp:lastModifiedBy>Leonie Egge</cp:lastModifiedBy>
  <cp:revision>66</cp:revision>
  <dcterms:created xsi:type="dcterms:W3CDTF">2022-03-22T14:45:02Z</dcterms:created>
  <dcterms:modified xsi:type="dcterms:W3CDTF">2023-09-26T14:37:52Z</dcterms:modified>
  <cp:category/>
</cp:coreProperties>
</file>