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56" r:id="rId2"/>
    <p:sldId id="264" r:id="rId3"/>
    <p:sldId id="265" r:id="rId4"/>
    <p:sldId id="262" r:id="rId5"/>
  </p:sldIdLst>
  <p:sldSz cx="5080000" cy="508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1" userDrawn="1">
          <p15:clr>
            <a:srgbClr val="A4A3A4"/>
          </p15:clr>
        </p15:guide>
        <p15:guide id="2" pos="16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F33"/>
    <a:srgbClr val="003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/>
    <p:restoredTop sz="96298"/>
  </p:normalViewPr>
  <p:slideViewPr>
    <p:cSldViewPr snapToGrid="0" showGuides="1">
      <p:cViewPr varScale="1">
        <p:scale>
          <a:sx n="188" d="100"/>
          <a:sy n="188" d="100"/>
        </p:scale>
        <p:origin x="2872" y="176"/>
      </p:cViewPr>
      <p:guideLst>
        <p:guide orient="horz" pos="1601"/>
        <p:guide pos="16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385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CAFA4997-1B6B-6AF2-143D-62B03C781077}"/>
              </a:ext>
            </a:extLst>
          </p:cNvPr>
          <p:cNvSpPr/>
          <p:nvPr userDrawn="1"/>
        </p:nvSpPr>
        <p:spPr>
          <a:xfrm>
            <a:off x="1" y="1"/>
            <a:ext cx="5080000" cy="5080000"/>
          </a:xfrm>
          <a:prstGeom prst="rect">
            <a:avLst/>
          </a:prstGeom>
          <a:solidFill>
            <a:srgbClr val="003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014" dirty="0"/>
          </a:p>
        </p:txBody>
      </p:sp>
    </p:spTree>
    <p:extLst>
      <p:ext uri="{BB962C8B-B14F-4D97-AF65-F5344CB8AC3E}">
        <p14:creationId xmlns:p14="http://schemas.microsoft.com/office/powerpoint/2010/main" val="62090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CAFA4997-1B6B-6AF2-143D-62B03C781077}"/>
              </a:ext>
            </a:extLst>
          </p:cNvPr>
          <p:cNvSpPr/>
          <p:nvPr userDrawn="1"/>
        </p:nvSpPr>
        <p:spPr>
          <a:xfrm>
            <a:off x="1" y="1"/>
            <a:ext cx="5080000" cy="5080000"/>
          </a:xfrm>
          <a:prstGeom prst="rect">
            <a:avLst/>
          </a:prstGeom>
          <a:solidFill>
            <a:srgbClr val="000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014" dirty="0"/>
          </a:p>
        </p:txBody>
      </p:sp>
    </p:spTree>
    <p:extLst>
      <p:ext uri="{BB962C8B-B14F-4D97-AF65-F5344CB8AC3E}">
        <p14:creationId xmlns:p14="http://schemas.microsoft.com/office/powerpoint/2010/main" val="307351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CAFA4997-1B6B-6AF2-143D-62B03C781077}"/>
              </a:ext>
            </a:extLst>
          </p:cNvPr>
          <p:cNvSpPr/>
          <p:nvPr userDrawn="1"/>
        </p:nvSpPr>
        <p:spPr>
          <a:xfrm>
            <a:off x="1" y="1"/>
            <a:ext cx="5080000" cy="5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014" dirty="0"/>
          </a:p>
        </p:txBody>
      </p:sp>
    </p:spTree>
    <p:extLst>
      <p:ext uri="{BB962C8B-B14F-4D97-AF65-F5344CB8AC3E}">
        <p14:creationId xmlns:p14="http://schemas.microsoft.com/office/powerpoint/2010/main" val="214339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25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2" r:id="rId2"/>
    <p:sldLayoutId id="2147483663" r:id="rId3"/>
    <p:sldLayoutId id="2147483664" r:id="rId4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5" userDrawn="1">
          <p15:clr>
            <a:srgbClr val="F26B43"/>
          </p15:clr>
        </p15:guide>
        <p15:guide id="2" pos="245" userDrawn="1">
          <p15:clr>
            <a:srgbClr val="F26B43"/>
          </p15:clr>
        </p15:guide>
        <p15:guide id="3" pos="2955" userDrawn="1">
          <p15:clr>
            <a:srgbClr val="F26B43"/>
          </p15:clr>
        </p15:guide>
        <p15:guide id="4" orient="horz" pos="29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A9D6634-F4E1-6FD6-0FA8-39A58A2A7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818" y="1948294"/>
            <a:ext cx="4292375" cy="118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3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79C08018-CC2F-2416-F71C-DF1BC4D87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64" y="1948284"/>
            <a:ext cx="4301051" cy="118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31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F68B9B5-446E-CEE4-6740-8582383BA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64" y="1948284"/>
            <a:ext cx="4301051" cy="118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503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55FB416-343F-20EA-7C48-BD6BFC828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943" y="395888"/>
            <a:ext cx="3276115" cy="42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2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HW">
      <a:dk1>
        <a:srgbClr val="000000"/>
      </a:dk1>
      <a:lt1>
        <a:srgbClr val="FFFFFF"/>
      </a:lt1>
      <a:dk2>
        <a:srgbClr val="000F32"/>
      </a:dk2>
      <a:lt2>
        <a:srgbClr val="002FFF"/>
      </a:lt2>
      <a:accent1>
        <a:srgbClr val="002FFF"/>
      </a:accent1>
      <a:accent2>
        <a:srgbClr val="FF5300"/>
      </a:accent2>
      <a:accent3>
        <a:srgbClr val="FFFFFF"/>
      </a:accent3>
      <a:accent4>
        <a:srgbClr val="FFAB8E"/>
      </a:accent4>
      <a:accent5>
        <a:srgbClr val="8397FF"/>
      </a:accent5>
      <a:accent6>
        <a:srgbClr val="7F8799"/>
      </a:accent6>
      <a:hlink>
        <a:srgbClr val="002FFF"/>
      </a:hlink>
      <a:folHlink>
        <a:srgbClr val="000F3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Macintosh PowerPoint</Application>
  <PresentationFormat>Benutzerdefiniert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Leonie Egge</dc:creator>
  <cp:lastModifiedBy>Leonie Egge</cp:lastModifiedBy>
  <cp:revision>4</cp:revision>
  <dcterms:created xsi:type="dcterms:W3CDTF">2023-01-31T14:32:40Z</dcterms:created>
  <dcterms:modified xsi:type="dcterms:W3CDTF">2023-02-01T15:56:40Z</dcterms:modified>
</cp:coreProperties>
</file>