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8"/>
  </p:handoutMasterIdLst>
  <p:sldIdLst>
    <p:sldId id="257" r:id="rId2"/>
    <p:sldId id="258" r:id="rId3"/>
    <p:sldId id="259" r:id="rId4"/>
    <p:sldId id="263" r:id="rId5"/>
    <p:sldId id="260" r:id="rId6"/>
    <p:sldId id="261" r:id="rId7"/>
  </p:sldIdLst>
  <p:sldSz cx="14324013" cy="242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4" userDrawn="1">
          <p15:clr>
            <a:srgbClr val="A4A3A4"/>
          </p15:clr>
        </p15:guide>
        <p15:guide id="2" pos="4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34"/>
    <a:srgbClr val="0030FF"/>
    <a:srgbClr val="FF5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/>
    <p:restoredTop sz="96327"/>
  </p:normalViewPr>
  <p:slideViewPr>
    <p:cSldViewPr snapToGrid="0" showGuides="1">
      <p:cViewPr varScale="1">
        <p:scale>
          <a:sx n="124" d="100"/>
          <a:sy n="124" d="100"/>
        </p:scale>
        <p:origin x="208" y="2360"/>
      </p:cViewPr>
      <p:guideLst>
        <p:guide orient="horz" pos="764"/>
        <p:guide pos="45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DFCB6E6-31F0-4D6D-8C17-293254C4B4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A7AF07F-5136-DA3C-E386-DAA9395421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4297C-A222-AD42-802F-F67647EDD6CE}" type="datetimeFigureOut">
              <a:rPr lang="de-DE" smtClean="0"/>
              <a:t>01.02.23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C0B35D-ED11-D48E-1F93-B634E0B96E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A382C4-5435-3D3C-C219-874907D702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630D9-35CB-2141-B17E-36161172D5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9679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6E433CD-97F7-BADD-00FD-79FA56ECAEE2}"/>
              </a:ext>
            </a:extLst>
          </p:cNvPr>
          <p:cNvSpPr/>
          <p:nvPr userDrawn="1"/>
        </p:nvSpPr>
        <p:spPr>
          <a:xfrm>
            <a:off x="7162800" y="0"/>
            <a:ext cx="7161213" cy="2425700"/>
          </a:xfrm>
          <a:prstGeom prst="rect">
            <a:avLst/>
          </a:prstGeom>
          <a:solidFill>
            <a:srgbClr val="000F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Bildplatzhalter 16">
            <a:extLst>
              <a:ext uri="{FF2B5EF4-FFF2-40B4-BE49-F238E27FC236}">
                <a16:creationId xmlns:a16="http://schemas.microsoft.com/office/drawing/2014/main" id="{89BFA6B9-49F5-7FAA-976F-92900A0832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62800" cy="24257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5A4318-D9F8-3ACA-151B-FF42E2B17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38" y="312738"/>
            <a:ext cx="6477000" cy="1800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1pPr>
            <a:lvl2pPr marL="161711" indent="0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2pPr>
            <a:lvl3pPr>
              <a:defRPr sz="3600" baseline="0">
                <a:solidFill>
                  <a:schemeClr val="bg1"/>
                </a:solidFill>
                <a:latin typeface="Gelion" pitchFamily="2" charset="77"/>
              </a:defRPr>
            </a:lvl3pPr>
            <a:lvl4pPr>
              <a:defRPr sz="3600" baseline="0">
                <a:solidFill>
                  <a:schemeClr val="bg1"/>
                </a:solidFill>
                <a:latin typeface="Gelion" pitchFamily="2" charset="77"/>
              </a:defRPr>
            </a:lvl4pPr>
            <a:lvl5pPr>
              <a:defRPr sz="3600" baseline="0">
                <a:solidFill>
                  <a:schemeClr val="bg1"/>
                </a:solidFill>
                <a:latin typeface="Gelion" pitchFamily="2" charset="77"/>
              </a:defRPr>
            </a:lvl5pPr>
          </a:lstStyle>
          <a:p>
            <a:pPr lvl="0"/>
            <a:r>
              <a:rPr lang="de-DE" dirty="0"/>
              <a:t>Text Linksbündig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73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" userDrawn="1">
          <p15:clr>
            <a:srgbClr val="FBAE40"/>
          </p15:clr>
        </p15:guide>
        <p15:guide id="2" pos="4512" userDrawn="1">
          <p15:clr>
            <a:srgbClr val="FBAE40"/>
          </p15:clr>
        </p15:guide>
        <p15:guide id="3" orient="horz" pos="1331" userDrawn="1">
          <p15:clr>
            <a:srgbClr val="FBAE40"/>
          </p15:clr>
        </p15:guide>
        <p15:guide id="4" pos="8821" userDrawn="1">
          <p15:clr>
            <a:srgbClr val="FBAE40"/>
          </p15:clr>
        </p15:guide>
        <p15:guide id="5" pos="20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6E433CD-97F7-BADD-00FD-79FA56ECAEE2}"/>
              </a:ext>
            </a:extLst>
          </p:cNvPr>
          <p:cNvSpPr/>
          <p:nvPr userDrawn="1"/>
        </p:nvSpPr>
        <p:spPr>
          <a:xfrm>
            <a:off x="7162800" y="0"/>
            <a:ext cx="7161213" cy="2425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Bildplatzhalter 16">
            <a:extLst>
              <a:ext uri="{FF2B5EF4-FFF2-40B4-BE49-F238E27FC236}">
                <a16:creationId xmlns:a16="http://schemas.microsoft.com/office/drawing/2014/main" id="{89BFA6B9-49F5-7FAA-976F-92900A0832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62800" cy="24257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5A4318-D9F8-3ACA-151B-FF42E2B17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38" y="312738"/>
            <a:ext cx="6477000" cy="18002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1pPr>
            <a:lvl2pPr marL="161711" indent="0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2pPr>
            <a:lvl3pPr>
              <a:defRPr sz="3600" baseline="0">
                <a:solidFill>
                  <a:schemeClr val="bg1"/>
                </a:solidFill>
                <a:latin typeface="Gelion" pitchFamily="2" charset="77"/>
              </a:defRPr>
            </a:lvl3pPr>
            <a:lvl4pPr>
              <a:defRPr sz="3600" baseline="0">
                <a:solidFill>
                  <a:schemeClr val="bg1"/>
                </a:solidFill>
                <a:latin typeface="Gelion" pitchFamily="2" charset="77"/>
              </a:defRPr>
            </a:lvl4pPr>
            <a:lvl5pPr>
              <a:defRPr sz="3600" baseline="0">
                <a:solidFill>
                  <a:schemeClr val="bg1"/>
                </a:solidFill>
                <a:latin typeface="Gelion" pitchFamily="2" charset="77"/>
              </a:defRPr>
            </a:lvl5pPr>
          </a:lstStyle>
          <a:p>
            <a:pPr lvl="0"/>
            <a:r>
              <a:rPr lang="de-DE" dirty="0"/>
              <a:t>Text Linksbündig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468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">
          <p15:clr>
            <a:srgbClr val="FBAE40"/>
          </p15:clr>
        </p15:guide>
        <p15:guide id="2" pos="4512">
          <p15:clr>
            <a:srgbClr val="FBAE40"/>
          </p15:clr>
        </p15:guide>
        <p15:guide id="3" orient="horz" pos="1331">
          <p15:clr>
            <a:srgbClr val="FBAE40"/>
          </p15:clr>
        </p15:guide>
        <p15:guide id="4" pos="8821">
          <p15:clr>
            <a:srgbClr val="FBAE40"/>
          </p15:clr>
        </p15:guide>
        <p15:guide id="5" pos="2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6">
            <a:extLst>
              <a:ext uri="{FF2B5EF4-FFF2-40B4-BE49-F238E27FC236}">
                <a16:creationId xmlns:a16="http://schemas.microsoft.com/office/drawing/2014/main" id="{89BFA6B9-49F5-7FAA-976F-92900A0832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4324013" cy="24257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385A4318-D9F8-3ACA-151B-FF42E2B17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38" y="312738"/>
            <a:ext cx="6477000" cy="180022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1pPr>
            <a:lvl2pPr marL="161711" indent="0" algn="r">
              <a:buNone/>
              <a:defRPr sz="3600" baseline="0">
                <a:solidFill>
                  <a:schemeClr val="bg1"/>
                </a:solidFill>
                <a:latin typeface="Gelion" pitchFamily="2" charset="77"/>
              </a:defRPr>
            </a:lvl2pPr>
            <a:lvl3pPr>
              <a:defRPr sz="3600" baseline="0">
                <a:solidFill>
                  <a:schemeClr val="bg1"/>
                </a:solidFill>
                <a:latin typeface="Gelion" pitchFamily="2" charset="77"/>
              </a:defRPr>
            </a:lvl3pPr>
            <a:lvl4pPr>
              <a:defRPr sz="3600" baseline="0">
                <a:solidFill>
                  <a:schemeClr val="bg1"/>
                </a:solidFill>
                <a:latin typeface="Gelion" pitchFamily="2" charset="77"/>
              </a:defRPr>
            </a:lvl4pPr>
            <a:lvl5pPr>
              <a:defRPr sz="3600" baseline="0">
                <a:solidFill>
                  <a:schemeClr val="bg1"/>
                </a:solidFill>
                <a:latin typeface="Gelion" pitchFamily="2" charset="77"/>
              </a:defRPr>
            </a:lvl5pPr>
          </a:lstStyle>
          <a:p>
            <a:pPr lvl="0"/>
            <a:r>
              <a:rPr lang="de-DE" dirty="0"/>
              <a:t>Text </a:t>
            </a:r>
          </a:p>
        </p:txBody>
      </p:sp>
    </p:spTree>
    <p:extLst>
      <p:ext uri="{BB962C8B-B14F-4D97-AF65-F5344CB8AC3E}">
        <p14:creationId xmlns:p14="http://schemas.microsoft.com/office/powerpoint/2010/main" val="269426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7">
          <p15:clr>
            <a:srgbClr val="FBAE40"/>
          </p15:clr>
        </p15:guide>
        <p15:guide id="2" pos="4512">
          <p15:clr>
            <a:srgbClr val="FBAE40"/>
          </p15:clr>
        </p15:guide>
        <p15:guide id="3" orient="horz" pos="1331">
          <p15:clr>
            <a:srgbClr val="FBAE40"/>
          </p15:clr>
        </p15:guide>
        <p15:guide id="4" pos="8821">
          <p15:clr>
            <a:srgbClr val="FBAE40"/>
          </p15:clr>
        </p15:guide>
        <p15:guide id="5" pos="20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2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4" r:id="rId3"/>
  </p:sldLayoutIdLst>
  <p:txStyles>
    <p:titleStyle>
      <a:lvl1pPr algn="l" defTabSz="323423" rtl="0" eaLnBrk="1" latinLnBrk="0" hangingPunct="1">
        <a:lnSpc>
          <a:spcPct val="90000"/>
        </a:lnSpc>
        <a:spcBef>
          <a:spcPct val="0"/>
        </a:spcBef>
        <a:buNone/>
        <a:defRPr sz="15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856" indent="-80856" algn="l" defTabSz="323423" rtl="0" eaLnBrk="1" latinLnBrk="0" hangingPunct="1">
        <a:lnSpc>
          <a:spcPct val="90000"/>
        </a:lnSpc>
        <a:spcBef>
          <a:spcPts val="354"/>
        </a:spcBef>
        <a:buFont typeface="Arial" panose="020B0604020202020204" pitchFamily="34" charset="0"/>
        <a:buChar char="•"/>
        <a:defRPr sz="990" kern="1200">
          <a:solidFill>
            <a:schemeClr val="tx1"/>
          </a:solidFill>
          <a:latin typeface="+mn-lt"/>
          <a:ea typeface="+mn-ea"/>
          <a:cs typeface="+mn-cs"/>
        </a:defRPr>
      </a:lvl1pPr>
      <a:lvl2pPr marL="242567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849" kern="1200">
          <a:solidFill>
            <a:schemeClr val="tx1"/>
          </a:solidFill>
          <a:latin typeface="+mn-lt"/>
          <a:ea typeface="+mn-ea"/>
          <a:cs typeface="+mn-cs"/>
        </a:defRPr>
      </a:lvl2pPr>
      <a:lvl3pPr marL="404279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707" kern="1200">
          <a:solidFill>
            <a:schemeClr val="tx1"/>
          </a:solidFill>
          <a:latin typeface="+mn-lt"/>
          <a:ea typeface="+mn-ea"/>
          <a:cs typeface="+mn-cs"/>
        </a:defRPr>
      </a:lvl3pPr>
      <a:lvl4pPr marL="565991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4pPr>
      <a:lvl5pPr marL="727702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5pPr>
      <a:lvl6pPr marL="889414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6pPr>
      <a:lvl7pPr marL="1051126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7pPr>
      <a:lvl8pPr marL="1212837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8pPr>
      <a:lvl9pPr marL="1374549" indent="-80856" algn="l" defTabSz="323423" rtl="0" eaLnBrk="1" latinLnBrk="0" hangingPunct="1">
        <a:lnSpc>
          <a:spcPct val="90000"/>
        </a:lnSpc>
        <a:spcBef>
          <a:spcPts val="177"/>
        </a:spcBef>
        <a:buFont typeface="Arial" panose="020B0604020202020204" pitchFamily="34" charset="0"/>
        <a:buChar char="•"/>
        <a:defRPr sz="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1pPr>
      <a:lvl2pPr marL="161712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2pPr>
      <a:lvl3pPr marL="323423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3pPr>
      <a:lvl4pPr marL="485135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4pPr>
      <a:lvl5pPr marL="646847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5pPr>
      <a:lvl6pPr marL="808558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6pPr>
      <a:lvl7pPr marL="970270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7pPr>
      <a:lvl8pPr marL="1131981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8pPr>
      <a:lvl9pPr marL="1293693" algn="l" defTabSz="323423" rtl="0" eaLnBrk="1" latinLnBrk="0" hangingPunct="1">
        <a:defRPr sz="6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8BE8DA33-C310-F1F7-49B2-7C841D10A9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9329" t="56326" r="7551" b="22560"/>
          <a:stretch/>
        </p:blipFill>
        <p:spPr>
          <a:xfrm>
            <a:off x="-1" y="0"/>
            <a:ext cx="14324013" cy="2449146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014E07-F8C5-368F-1459-4FF20045A5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Energie aus Neukölln</a:t>
            </a:r>
          </a:p>
        </p:txBody>
      </p:sp>
    </p:spTree>
    <p:extLst>
      <p:ext uri="{BB962C8B-B14F-4D97-AF65-F5344CB8AC3E}">
        <p14:creationId xmlns:p14="http://schemas.microsoft.com/office/powerpoint/2010/main" val="277457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BEEBF369-0FF9-0BF3-619C-FDF36A8599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9175" t="38656" r="17835" b="43391"/>
          <a:stretch/>
        </p:blipFill>
        <p:spPr>
          <a:xfrm>
            <a:off x="0" y="0"/>
            <a:ext cx="7162800" cy="24257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0444A-F85B-35A7-7936-50DED5D3BB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38" y="406020"/>
            <a:ext cx="6477000" cy="1800225"/>
          </a:xfrm>
        </p:spPr>
        <p:txBody>
          <a:bodyPr lIns="0" tIns="0" rIns="0" bIns="0">
            <a:normAutofit/>
          </a:bodyPr>
          <a:lstStyle/>
          <a:p>
            <a:r>
              <a:rPr lang="de-DE" dirty="0"/>
              <a:t>Wärme –</a:t>
            </a:r>
          </a:p>
          <a:p>
            <a:r>
              <a:rPr lang="de-DE" dirty="0"/>
              <a:t>Made </a:t>
            </a:r>
            <a:br>
              <a:rPr lang="de-DE" dirty="0"/>
            </a:br>
            <a:r>
              <a:rPr lang="de-DE" dirty="0"/>
              <a:t>in Neukölln</a:t>
            </a:r>
          </a:p>
        </p:txBody>
      </p:sp>
    </p:spTree>
    <p:extLst>
      <p:ext uri="{BB962C8B-B14F-4D97-AF65-F5344CB8AC3E}">
        <p14:creationId xmlns:p14="http://schemas.microsoft.com/office/powerpoint/2010/main" val="154288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C994C45-CE2C-B470-A777-BFAD887264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601" b="24601"/>
          <a:stretch/>
        </p:blipFill>
        <p:spPr>
          <a:xfrm>
            <a:off x="0" y="0"/>
            <a:ext cx="7162800" cy="24257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05A47C-3D09-D156-8162-43EBE1654F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 anchor="b" anchorCtr="0">
            <a:normAutofit/>
          </a:bodyPr>
          <a:lstStyle/>
          <a:p>
            <a:r>
              <a:rPr lang="de-DE" dirty="0"/>
              <a:t>Energie aus Neukölln</a:t>
            </a:r>
          </a:p>
        </p:txBody>
      </p:sp>
    </p:spTree>
    <p:extLst>
      <p:ext uri="{BB962C8B-B14F-4D97-AF65-F5344CB8AC3E}">
        <p14:creationId xmlns:p14="http://schemas.microsoft.com/office/powerpoint/2010/main" val="297915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9879B337-D22A-AC0A-1823-200CA854FC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601" b="24601"/>
          <a:stretch>
            <a:fillRect/>
          </a:stretch>
        </p:blipFill>
        <p:spPr/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9733F204-3B79-3EF9-60FA-939CB8917D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26338" y="312738"/>
            <a:ext cx="6477000" cy="1800225"/>
          </a:xfrm>
        </p:spPr>
        <p:txBody>
          <a:bodyPr lIns="0" tIns="0" rIns="0" bIns="0" anchor="b" anchorCtr="0">
            <a:normAutofit/>
          </a:bodyPr>
          <a:lstStyle/>
          <a:p>
            <a:r>
              <a:rPr lang="de-DE" dirty="0"/>
              <a:t>Energie aus Neukölln</a:t>
            </a:r>
          </a:p>
        </p:txBody>
      </p:sp>
    </p:spTree>
    <p:extLst>
      <p:ext uri="{BB962C8B-B14F-4D97-AF65-F5344CB8AC3E}">
        <p14:creationId xmlns:p14="http://schemas.microsoft.com/office/powerpoint/2010/main" val="277627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2391072A-499A-69A9-9C9F-988533C3EC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A3108D-547B-E933-E35F-1F8BE556B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58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F0B06A1C-3D0E-8094-885E-A3D31F7CDE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01A690-8094-770D-A125-AA70F6F463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0" tIns="0" rIns="0" bIns="0"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385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FHW">
      <a:dk1>
        <a:srgbClr val="000000"/>
      </a:dk1>
      <a:lt1>
        <a:srgbClr val="FFFFFF"/>
      </a:lt1>
      <a:dk2>
        <a:srgbClr val="000F32"/>
      </a:dk2>
      <a:lt2>
        <a:srgbClr val="002FFF"/>
      </a:lt2>
      <a:accent1>
        <a:srgbClr val="002FFF"/>
      </a:accent1>
      <a:accent2>
        <a:srgbClr val="FF5300"/>
      </a:accent2>
      <a:accent3>
        <a:srgbClr val="FFFFFF"/>
      </a:accent3>
      <a:accent4>
        <a:srgbClr val="FFAB8E"/>
      </a:accent4>
      <a:accent5>
        <a:srgbClr val="8397FF"/>
      </a:accent5>
      <a:accent6>
        <a:srgbClr val="7F8799"/>
      </a:accent6>
      <a:hlink>
        <a:srgbClr val="002FFF"/>
      </a:hlink>
      <a:folHlink>
        <a:srgbClr val="000F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15</Words>
  <Application>Microsoft Macintosh PowerPoint</Application>
  <PresentationFormat>Benutzerdefiniert</PresentationFormat>
  <Paragraphs>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0" baseType="lpstr">
      <vt:lpstr>Arial</vt:lpstr>
      <vt:lpstr>Calibri</vt:lpstr>
      <vt:lpstr>Gelion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Leonie Egge</dc:creator>
  <cp:lastModifiedBy>Leonie Egge</cp:lastModifiedBy>
  <cp:revision>9</cp:revision>
  <dcterms:created xsi:type="dcterms:W3CDTF">2023-01-27T10:49:50Z</dcterms:created>
  <dcterms:modified xsi:type="dcterms:W3CDTF">2023-02-01T15:56:44Z</dcterms:modified>
</cp:coreProperties>
</file>